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0" r:id="rId4"/>
    <p:sldMasterId id="2147483677" r:id="rId5"/>
  </p:sldMasterIdLst>
  <p:notesMasterIdLst>
    <p:notesMasterId r:id="rId22"/>
  </p:notesMasterIdLst>
  <p:sldIdLst>
    <p:sldId id="374" r:id="rId6"/>
    <p:sldId id="402" r:id="rId7"/>
    <p:sldId id="564" r:id="rId8"/>
    <p:sldId id="565" r:id="rId9"/>
    <p:sldId id="608" r:id="rId10"/>
    <p:sldId id="568" r:id="rId11"/>
    <p:sldId id="572" r:id="rId12"/>
    <p:sldId id="570" r:id="rId13"/>
    <p:sldId id="569" r:id="rId14"/>
    <p:sldId id="606" r:id="rId15"/>
    <p:sldId id="573" r:id="rId16"/>
    <p:sldId id="574" r:id="rId17"/>
    <p:sldId id="575" r:id="rId18"/>
    <p:sldId id="577" r:id="rId19"/>
    <p:sldId id="599" r:id="rId20"/>
    <p:sldId id="603" r:id="rId21"/>
  </p:sldIdLst>
  <p:sldSz cx="9144000" cy="5143500" type="screen16x9"/>
  <p:notesSz cx="6797675" cy="9926638"/>
  <p:embeddedFontLst>
    <p:embeddedFont>
      <p:font typeface="Barlow" panose="00000500000000000000" pitchFamily="2" charset="0"/>
      <p:regular r:id="rId23"/>
      <p:bold r:id="rId24"/>
      <p:italic r:id="rId25"/>
      <p:boldItalic r:id="rId26"/>
    </p:embeddedFont>
    <p:embeddedFont>
      <p:font typeface="Fira Sans Medium" panose="020B0603050000020004" pitchFamily="34" charset="0"/>
      <p:regular r:id="rId27"/>
      <p:italic r:id="rId28"/>
    </p:embeddedFont>
    <p:embeddedFont>
      <p:font typeface="Poppins"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melle BARIL" initials="AB" lastIdx="2" clrIdx="0">
    <p:extLst>
      <p:ext uri="{19B8F6BF-5375-455C-9EA6-DF929625EA0E}">
        <p15:presenceInfo xmlns:p15="http://schemas.microsoft.com/office/powerpoint/2012/main" userId="Armelle BARI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C79"/>
    <a:srgbClr val="00A9C2"/>
    <a:srgbClr val="434343"/>
    <a:srgbClr val="FCCE79"/>
    <a:srgbClr val="F7A736"/>
    <a:srgbClr val="93B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CC20C0-D4CC-486A-8AE7-DEB369202DC4}" v="15" dt="2024-02-16T16:03:00.494"/>
  </p1510:revLst>
</p1510:revInfo>
</file>

<file path=ppt/tableStyles.xml><?xml version="1.0" encoding="utf-8"?>
<a:tblStyleLst xmlns:a="http://schemas.openxmlformats.org/drawingml/2006/main" def="{E806A7B0-3C02-4E7A-B828-C26A76D6FC83}">
  <a:tblStyle styleId="{E806A7B0-3C02-4E7A-B828-C26A76D6FC8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7"/>
    <p:restoredTop sz="48531" autoAdjust="0"/>
  </p:normalViewPr>
  <p:slideViewPr>
    <p:cSldViewPr snapToGrid="0" snapToObjects="1">
      <p:cViewPr varScale="1">
        <p:scale>
          <a:sx n="73" d="100"/>
          <a:sy n="73" d="100"/>
        </p:scale>
        <p:origin x="2538" y="6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melle BARIL" userId="873ffe17-8af5-476e-b1a1-0d71fddcd02f" providerId="ADAL" clId="{E6CC20C0-D4CC-486A-8AE7-DEB369202DC4}"/>
    <pc:docChg chg="undo custSel addSld delSld modSld">
      <pc:chgData name="Armelle BARIL" userId="873ffe17-8af5-476e-b1a1-0d71fddcd02f" providerId="ADAL" clId="{E6CC20C0-D4CC-486A-8AE7-DEB369202DC4}" dt="2024-02-16T16:03:00.432" v="1531" actId="20577"/>
      <pc:docMkLst>
        <pc:docMk/>
      </pc:docMkLst>
      <pc:sldChg chg="addSp delSp del mod">
        <pc:chgData name="Armelle BARIL" userId="873ffe17-8af5-476e-b1a1-0d71fddcd02f" providerId="ADAL" clId="{E6CC20C0-D4CC-486A-8AE7-DEB369202DC4}" dt="2024-02-16T14:22:22.582" v="451" actId="47"/>
        <pc:sldMkLst>
          <pc:docMk/>
          <pc:sldMk cId="2923832992" sldId="302"/>
        </pc:sldMkLst>
        <pc:spChg chg="add del">
          <ac:chgData name="Armelle BARIL" userId="873ffe17-8af5-476e-b1a1-0d71fddcd02f" providerId="ADAL" clId="{E6CC20C0-D4CC-486A-8AE7-DEB369202DC4}" dt="2024-02-16T14:21:27.153" v="447" actId="22"/>
          <ac:spMkLst>
            <pc:docMk/>
            <pc:sldMk cId="2923832992" sldId="302"/>
            <ac:spMk id="3" creationId="{614B03D4-0F03-2DBE-9882-81685C8AB6E9}"/>
          </ac:spMkLst>
        </pc:spChg>
      </pc:sldChg>
      <pc:sldChg chg="del">
        <pc:chgData name="Armelle BARIL" userId="873ffe17-8af5-476e-b1a1-0d71fddcd02f" providerId="ADAL" clId="{E6CC20C0-D4CC-486A-8AE7-DEB369202DC4}" dt="2024-02-16T14:45:41.057" v="1157" actId="47"/>
        <pc:sldMkLst>
          <pc:docMk/>
          <pc:sldMk cId="3259601529" sldId="429"/>
        </pc:sldMkLst>
      </pc:sldChg>
      <pc:sldChg chg="del">
        <pc:chgData name="Armelle BARIL" userId="873ffe17-8af5-476e-b1a1-0d71fddcd02f" providerId="ADAL" clId="{E6CC20C0-D4CC-486A-8AE7-DEB369202DC4}" dt="2024-02-16T14:45:39.245" v="1156" actId="47"/>
        <pc:sldMkLst>
          <pc:docMk/>
          <pc:sldMk cId="1330206116" sldId="521"/>
        </pc:sldMkLst>
      </pc:sldChg>
      <pc:sldChg chg="del">
        <pc:chgData name="Armelle BARIL" userId="873ffe17-8af5-476e-b1a1-0d71fddcd02f" providerId="ADAL" clId="{E6CC20C0-D4CC-486A-8AE7-DEB369202DC4}" dt="2024-02-16T15:18:17.907" v="1375" actId="47"/>
        <pc:sldMkLst>
          <pc:docMk/>
          <pc:sldMk cId="2457285787" sldId="567"/>
        </pc:sldMkLst>
      </pc:sldChg>
      <pc:sldChg chg="modNotesTx">
        <pc:chgData name="Armelle BARIL" userId="873ffe17-8af5-476e-b1a1-0d71fddcd02f" providerId="ADAL" clId="{E6CC20C0-D4CC-486A-8AE7-DEB369202DC4}" dt="2024-02-16T13:26:56.314" v="3" actId="20577"/>
        <pc:sldMkLst>
          <pc:docMk/>
          <pc:sldMk cId="932168973" sldId="568"/>
        </pc:sldMkLst>
      </pc:sldChg>
      <pc:sldChg chg="modNotesTx">
        <pc:chgData name="Armelle BARIL" userId="873ffe17-8af5-476e-b1a1-0d71fddcd02f" providerId="ADAL" clId="{E6CC20C0-D4CC-486A-8AE7-DEB369202DC4}" dt="2024-02-16T14:06:49.352" v="60" actId="20577"/>
        <pc:sldMkLst>
          <pc:docMk/>
          <pc:sldMk cId="302395307" sldId="569"/>
        </pc:sldMkLst>
      </pc:sldChg>
      <pc:sldChg chg="modSp mod modNotesTx">
        <pc:chgData name="Armelle BARIL" userId="873ffe17-8af5-476e-b1a1-0d71fddcd02f" providerId="ADAL" clId="{E6CC20C0-D4CC-486A-8AE7-DEB369202DC4}" dt="2024-02-16T13:38:46.857" v="53" actId="20577"/>
        <pc:sldMkLst>
          <pc:docMk/>
          <pc:sldMk cId="4068595069" sldId="570"/>
        </pc:sldMkLst>
        <pc:spChg chg="mod">
          <ac:chgData name="Armelle BARIL" userId="873ffe17-8af5-476e-b1a1-0d71fddcd02f" providerId="ADAL" clId="{E6CC20C0-D4CC-486A-8AE7-DEB369202DC4}" dt="2024-02-16T13:34:04.356" v="16" actId="6549"/>
          <ac:spMkLst>
            <pc:docMk/>
            <pc:sldMk cId="4068595069" sldId="570"/>
            <ac:spMk id="5" creationId="{5A2627DE-348C-16CA-A057-9D6014BFBCB7}"/>
          </ac:spMkLst>
        </pc:spChg>
      </pc:sldChg>
      <pc:sldChg chg="del">
        <pc:chgData name="Armelle BARIL" userId="873ffe17-8af5-476e-b1a1-0d71fddcd02f" providerId="ADAL" clId="{E6CC20C0-D4CC-486A-8AE7-DEB369202DC4}" dt="2024-02-16T14:45:30.151" v="1155" actId="47"/>
        <pc:sldMkLst>
          <pc:docMk/>
          <pc:sldMk cId="132386240" sldId="571"/>
        </pc:sldMkLst>
      </pc:sldChg>
      <pc:sldChg chg="modNotesTx">
        <pc:chgData name="Armelle BARIL" userId="873ffe17-8af5-476e-b1a1-0d71fddcd02f" providerId="ADAL" clId="{E6CC20C0-D4CC-486A-8AE7-DEB369202DC4}" dt="2024-02-16T13:29:06.722" v="15" actId="20577"/>
        <pc:sldMkLst>
          <pc:docMk/>
          <pc:sldMk cId="251375647" sldId="572"/>
        </pc:sldMkLst>
      </pc:sldChg>
      <pc:sldChg chg="modNotesTx">
        <pc:chgData name="Armelle BARIL" userId="873ffe17-8af5-476e-b1a1-0d71fddcd02f" providerId="ADAL" clId="{E6CC20C0-D4CC-486A-8AE7-DEB369202DC4}" dt="2024-02-16T15:52:45.476" v="1417" actId="5793"/>
        <pc:sldMkLst>
          <pc:docMk/>
          <pc:sldMk cId="3519379466" sldId="573"/>
        </pc:sldMkLst>
      </pc:sldChg>
      <pc:sldChg chg="modSp mod">
        <pc:chgData name="Armelle BARIL" userId="873ffe17-8af5-476e-b1a1-0d71fddcd02f" providerId="ADAL" clId="{E6CC20C0-D4CC-486A-8AE7-DEB369202DC4}" dt="2024-02-16T14:07:36.806" v="113" actId="20577"/>
        <pc:sldMkLst>
          <pc:docMk/>
          <pc:sldMk cId="2215837206" sldId="574"/>
        </pc:sldMkLst>
        <pc:spChg chg="mod">
          <ac:chgData name="Armelle BARIL" userId="873ffe17-8af5-476e-b1a1-0d71fddcd02f" providerId="ADAL" clId="{E6CC20C0-D4CC-486A-8AE7-DEB369202DC4}" dt="2024-02-16T14:07:36.806" v="113" actId="20577"/>
          <ac:spMkLst>
            <pc:docMk/>
            <pc:sldMk cId="2215837206" sldId="574"/>
            <ac:spMk id="3" creationId="{92FC19C7-558E-132C-0B0E-0F12CE5FF78E}"/>
          </ac:spMkLst>
        </pc:spChg>
      </pc:sldChg>
      <pc:sldChg chg="modSp mod">
        <pc:chgData name="Armelle BARIL" userId="873ffe17-8af5-476e-b1a1-0d71fddcd02f" providerId="ADAL" clId="{E6CC20C0-D4CC-486A-8AE7-DEB369202DC4}" dt="2024-02-16T14:45:19.077" v="1154" actId="20577"/>
        <pc:sldMkLst>
          <pc:docMk/>
          <pc:sldMk cId="16336672" sldId="575"/>
        </pc:sldMkLst>
        <pc:spChg chg="mod">
          <ac:chgData name="Armelle BARIL" userId="873ffe17-8af5-476e-b1a1-0d71fddcd02f" providerId="ADAL" clId="{E6CC20C0-D4CC-486A-8AE7-DEB369202DC4}" dt="2024-02-16T14:45:19.077" v="1154" actId="20577"/>
          <ac:spMkLst>
            <pc:docMk/>
            <pc:sldMk cId="16336672" sldId="575"/>
            <ac:spMk id="3" creationId="{64E02D3F-C359-4319-E1ED-287D2BB2073F}"/>
          </ac:spMkLst>
        </pc:spChg>
      </pc:sldChg>
      <pc:sldChg chg="modSp add mod">
        <pc:chgData name="Armelle BARIL" userId="873ffe17-8af5-476e-b1a1-0d71fddcd02f" providerId="ADAL" clId="{E6CC20C0-D4CC-486A-8AE7-DEB369202DC4}" dt="2024-02-16T16:03:00.432" v="1531" actId="20577"/>
        <pc:sldMkLst>
          <pc:docMk/>
          <pc:sldMk cId="3203759762" sldId="599"/>
        </pc:sldMkLst>
        <pc:spChg chg="mod">
          <ac:chgData name="Armelle BARIL" userId="873ffe17-8af5-476e-b1a1-0d71fddcd02f" providerId="ADAL" clId="{E6CC20C0-D4CC-486A-8AE7-DEB369202DC4}" dt="2024-02-16T16:03:00.432" v="1531" actId="20577"/>
          <ac:spMkLst>
            <pc:docMk/>
            <pc:sldMk cId="3203759762" sldId="599"/>
            <ac:spMk id="3" creationId="{F1A3F0FB-A72E-4FA4-B449-E04EE4992415}"/>
          </ac:spMkLst>
        </pc:spChg>
      </pc:sldChg>
      <pc:sldChg chg="addSp delSp modSp mod">
        <pc:chgData name="Armelle BARIL" userId="873ffe17-8af5-476e-b1a1-0d71fddcd02f" providerId="ADAL" clId="{E6CC20C0-D4CC-486A-8AE7-DEB369202DC4}" dt="2024-02-16T15:19:41.423" v="1412" actId="1076"/>
        <pc:sldMkLst>
          <pc:docMk/>
          <pc:sldMk cId="3581005876" sldId="603"/>
        </pc:sldMkLst>
        <pc:picChg chg="add mod">
          <ac:chgData name="Armelle BARIL" userId="873ffe17-8af5-476e-b1a1-0d71fddcd02f" providerId="ADAL" clId="{E6CC20C0-D4CC-486A-8AE7-DEB369202DC4}" dt="2024-02-16T15:19:02.654" v="1377"/>
          <ac:picMkLst>
            <pc:docMk/>
            <pc:sldMk cId="3581005876" sldId="603"/>
            <ac:picMk id="2" creationId="{3B6D7C4D-E050-CBA2-BF07-07293D7B050E}"/>
          </ac:picMkLst>
        </pc:picChg>
        <pc:picChg chg="mod">
          <ac:chgData name="Armelle BARIL" userId="873ffe17-8af5-476e-b1a1-0d71fddcd02f" providerId="ADAL" clId="{E6CC20C0-D4CC-486A-8AE7-DEB369202DC4}" dt="2024-02-16T15:19:30.292" v="1410" actId="1076"/>
          <ac:picMkLst>
            <pc:docMk/>
            <pc:sldMk cId="3581005876" sldId="603"/>
            <ac:picMk id="3" creationId="{0768F851-AF23-4D50-BD6A-E37DB06A10E7}"/>
          </ac:picMkLst>
        </pc:picChg>
        <pc:picChg chg="add mod">
          <ac:chgData name="Armelle BARIL" userId="873ffe17-8af5-476e-b1a1-0d71fddcd02f" providerId="ADAL" clId="{E6CC20C0-D4CC-486A-8AE7-DEB369202DC4}" dt="2024-02-16T15:19:14.378" v="1378"/>
          <ac:picMkLst>
            <pc:docMk/>
            <pc:sldMk cId="3581005876" sldId="603"/>
            <ac:picMk id="4" creationId="{4F843542-5AAC-60DD-ED97-BFD264C6845D}"/>
          </ac:picMkLst>
        </pc:picChg>
        <pc:picChg chg="mod">
          <ac:chgData name="Armelle BARIL" userId="873ffe17-8af5-476e-b1a1-0d71fddcd02f" providerId="ADAL" clId="{E6CC20C0-D4CC-486A-8AE7-DEB369202DC4}" dt="2024-02-16T15:19:38.692" v="1411" actId="1076"/>
          <ac:picMkLst>
            <pc:docMk/>
            <pc:sldMk cId="3581005876" sldId="603"/>
            <ac:picMk id="5" creationId="{01503F83-1B40-4B09-A149-4365EAFB8B2A}"/>
          </ac:picMkLst>
        </pc:picChg>
        <pc:picChg chg="mod">
          <ac:chgData name="Armelle BARIL" userId="873ffe17-8af5-476e-b1a1-0d71fddcd02f" providerId="ADAL" clId="{E6CC20C0-D4CC-486A-8AE7-DEB369202DC4}" dt="2024-02-16T15:19:41.423" v="1412" actId="1076"/>
          <ac:picMkLst>
            <pc:docMk/>
            <pc:sldMk cId="3581005876" sldId="603"/>
            <ac:picMk id="6" creationId="{01E457B0-40FB-ECA7-E78F-91F970D69140}"/>
          </ac:picMkLst>
        </pc:picChg>
        <pc:picChg chg="del">
          <ac:chgData name="Armelle BARIL" userId="873ffe17-8af5-476e-b1a1-0d71fddcd02f" providerId="ADAL" clId="{E6CC20C0-D4CC-486A-8AE7-DEB369202DC4}" dt="2024-02-16T15:18:46.165" v="1376" actId="478"/>
          <ac:picMkLst>
            <pc:docMk/>
            <pc:sldMk cId="3581005876" sldId="603"/>
            <ac:picMk id="7" creationId="{A34B1F80-572D-B34E-AA0B-77807A06D869}"/>
          </ac:picMkLst>
        </pc:picChg>
      </pc:sldChg>
      <pc:sldChg chg="addSp modSp add mod modNotesTx">
        <pc:chgData name="Armelle BARIL" userId="873ffe17-8af5-476e-b1a1-0d71fddcd02f" providerId="ADAL" clId="{E6CC20C0-D4CC-486A-8AE7-DEB369202DC4}" dt="2024-02-16T14:44:29.646" v="1141" actId="20577"/>
        <pc:sldMkLst>
          <pc:docMk/>
          <pc:sldMk cId="2448142964" sldId="606"/>
        </pc:sldMkLst>
        <pc:spChg chg="mod">
          <ac:chgData name="Armelle BARIL" userId="873ffe17-8af5-476e-b1a1-0d71fddcd02f" providerId="ADAL" clId="{E6CC20C0-D4CC-486A-8AE7-DEB369202DC4}" dt="2024-02-16T14:18:45.737" v="440" actId="6549"/>
          <ac:spMkLst>
            <pc:docMk/>
            <pc:sldMk cId="2448142964" sldId="606"/>
            <ac:spMk id="2" creationId="{7C6B27BD-B52E-DE39-8977-5C014900C1ED}"/>
          </ac:spMkLst>
        </pc:spChg>
        <pc:spChg chg="mod">
          <ac:chgData name="Armelle BARIL" userId="873ffe17-8af5-476e-b1a1-0d71fddcd02f" providerId="ADAL" clId="{E6CC20C0-D4CC-486A-8AE7-DEB369202DC4}" dt="2024-02-16T14:19:24.078" v="445" actId="6549"/>
          <ac:spMkLst>
            <pc:docMk/>
            <pc:sldMk cId="2448142964" sldId="606"/>
            <ac:spMk id="3" creationId="{59028A73-7373-CDDB-2FDF-769615BE8B1A}"/>
          </ac:spMkLst>
        </pc:spChg>
        <pc:picChg chg="add mod">
          <ac:chgData name="Armelle BARIL" userId="873ffe17-8af5-476e-b1a1-0d71fddcd02f" providerId="ADAL" clId="{E6CC20C0-D4CC-486A-8AE7-DEB369202DC4}" dt="2024-02-16T14:15:34.174" v="119" actId="1076"/>
          <ac:picMkLst>
            <pc:docMk/>
            <pc:sldMk cId="2448142964" sldId="606"/>
            <ac:picMk id="5" creationId="{47C164D9-B9D2-766F-3906-1B8183081695}"/>
          </ac:picMkLst>
        </pc:picChg>
      </pc:sldChg>
      <pc:sldChg chg="add modNotesTx">
        <pc:chgData name="Armelle BARIL" userId="873ffe17-8af5-476e-b1a1-0d71fddcd02f" providerId="ADAL" clId="{E6CC20C0-D4CC-486A-8AE7-DEB369202DC4}" dt="2024-02-16T14:21:53.963" v="450"/>
        <pc:sldMkLst>
          <pc:docMk/>
          <pc:sldMk cId="2483199189" sldId="608"/>
        </pc:sldMkLst>
      </pc:sldChg>
      <pc:sldMasterChg chg="delSldLayout">
        <pc:chgData name="Armelle BARIL" userId="873ffe17-8af5-476e-b1a1-0d71fddcd02f" providerId="ADAL" clId="{E6CC20C0-D4CC-486A-8AE7-DEB369202DC4}" dt="2024-02-16T14:45:41.057" v="1157" actId="47"/>
        <pc:sldMasterMkLst>
          <pc:docMk/>
          <pc:sldMasterMk cId="0" sldId="2147483660"/>
        </pc:sldMasterMkLst>
        <pc:sldLayoutChg chg="del">
          <pc:chgData name="Armelle BARIL" userId="873ffe17-8af5-476e-b1a1-0d71fddcd02f" providerId="ADAL" clId="{E6CC20C0-D4CC-486A-8AE7-DEB369202DC4}" dt="2024-02-16T14:45:39.245" v="1156" actId="47"/>
          <pc:sldLayoutMkLst>
            <pc:docMk/>
            <pc:sldMasterMk cId="0" sldId="2147483660"/>
            <pc:sldLayoutMk cId="0" sldId="2147483648"/>
          </pc:sldLayoutMkLst>
        </pc:sldLayoutChg>
        <pc:sldLayoutChg chg="del">
          <pc:chgData name="Armelle BARIL" userId="873ffe17-8af5-476e-b1a1-0d71fddcd02f" providerId="ADAL" clId="{E6CC20C0-D4CC-486A-8AE7-DEB369202DC4}" dt="2024-02-16T14:45:41.057" v="1157" actId="47"/>
          <pc:sldLayoutMkLst>
            <pc:docMk/>
            <pc:sldMasterMk cId="0" sldId="2147483660"/>
            <pc:sldLayoutMk cId="0" sldId="2147483651"/>
          </pc:sldLayoutMkLst>
        </pc:sldLayoutChg>
      </pc:sldMasterChg>
    </pc:docChg>
  </pc:docChgLst>
  <pc:docChgLst>
    <pc:chgData name="Armelle BARIL" userId="873ffe17-8af5-476e-b1a1-0d71fddcd02f" providerId="ADAL" clId="{93B45902-2E04-41BE-9785-5E5CE516D76E}"/>
    <pc:docChg chg="undo custSel addSld delSld modSld sldOrd delMainMaster">
      <pc:chgData name="Armelle BARIL" userId="873ffe17-8af5-476e-b1a1-0d71fddcd02f" providerId="ADAL" clId="{93B45902-2E04-41BE-9785-5E5CE516D76E}" dt="2024-02-12T20:23:32.488" v="8426" actId="20577"/>
      <pc:docMkLst>
        <pc:docMk/>
      </pc:docMkLst>
      <pc:sldChg chg="del">
        <pc:chgData name="Armelle BARIL" userId="873ffe17-8af5-476e-b1a1-0d71fddcd02f" providerId="ADAL" clId="{93B45902-2E04-41BE-9785-5E5CE516D76E}" dt="2024-02-12T14:53:19.917" v="97" actId="47"/>
        <pc:sldMkLst>
          <pc:docMk/>
          <pc:sldMk cId="0" sldId="258"/>
        </pc:sldMkLst>
      </pc:sldChg>
      <pc:sldChg chg="del">
        <pc:chgData name="Armelle BARIL" userId="873ffe17-8af5-476e-b1a1-0d71fddcd02f" providerId="ADAL" clId="{93B45902-2E04-41BE-9785-5E5CE516D76E}" dt="2024-02-12T15:00:01.092" v="171" actId="47"/>
        <pc:sldMkLst>
          <pc:docMk/>
          <pc:sldMk cId="1875882296" sldId="261"/>
        </pc:sldMkLst>
      </pc:sldChg>
      <pc:sldChg chg="del">
        <pc:chgData name="Armelle BARIL" userId="873ffe17-8af5-476e-b1a1-0d71fddcd02f" providerId="ADAL" clId="{93B45902-2E04-41BE-9785-5E5CE516D76E}" dt="2024-02-12T15:00:17.296" v="172" actId="47"/>
        <pc:sldMkLst>
          <pc:docMk/>
          <pc:sldMk cId="385934731" sldId="267"/>
        </pc:sldMkLst>
      </pc:sldChg>
      <pc:sldChg chg="del">
        <pc:chgData name="Armelle BARIL" userId="873ffe17-8af5-476e-b1a1-0d71fddcd02f" providerId="ADAL" clId="{93B45902-2E04-41BE-9785-5E5CE516D76E}" dt="2024-02-12T15:00:17.296" v="172" actId="47"/>
        <pc:sldMkLst>
          <pc:docMk/>
          <pc:sldMk cId="487960805" sldId="268"/>
        </pc:sldMkLst>
      </pc:sldChg>
      <pc:sldChg chg="addSp delSp modSp del mod modClrScheme chgLayout">
        <pc:chgData name="Armelle BARIL" userId="873ffe17-8af5-476e-b1a1-0d71fddcd02f" providerId="ADAL" clId="{93B45902-2E04-41BE-9785-5E5CE516D76E}" dt="2024-02-12T15:14:43.626" v="270" actId="47"/>
        <pc:sldMkLst>
          <pc:docMk/>
          <pc:sldMk cId="0" sldId="269"/>
        </pc:sldMkLst>
        <pc:spChg chg="add del mod ord">
          <ac:chgData name="Armelle BARIL" userId="873ffe17-8af5-476e-b1a1-0d71fddcd02f" providerId="ADAL" clId="{93B45902-2E04-41BE-9785-5E5CE516D76E}" dt="2024-02-12T15:13:09.892" v="265" actId="700"/>
          <ac:spMkLst>
            <pc:docMk/>
            <pc:sldMk cId="0" sldId="269"/>
            <ac:spMk id="3" creationId="{32C86870-3AE1-95E0-AB3B-B1B3AC621C78}"/>
          </ac:spMkLst>
        </pc:spChg>
        <pc:graphicFrameChg chg="mod">
          <ac:chgData name="Armelle BARIL" userId="873ffe17-8af5-476e-b1a1-0d71fddcd02f" providerId="ADAL" clId="{93B45902-2E04-41BE-9785-5E5CE516D76E}" dt="2024-02-12T15:14:05.539" v="268" actId="1076"/>
          <ac:graphicFrameMkLst>
            <pc:docMk/>
            <pc:sldMk cId="0" sldId="269"/>
            <ac:graphicFrameMk id="31" creationId="{FB9B1EAD-A079-C638-7A4F-7E487E0496A0}"/>
          </ac:graphicFrameMkLst>
        </pc:graphicFrameChg>
      </pc:sldChg>
      <pc:sldChg chg="addSp delSp modSp add mod modClrScheme chgLayout modNotesTx">
        <pc:chgData name="Armelle BARIL" userId="873ffe17-8af5-476e-b1a1-0d71fddcd02f" providerId="ADAL" clId="{93B45902-2E04-41BE-9785-5E5CE516D76E}" dt="2024-02-12T15:31:22.185" v="958" actId="1076"/>
        <pc:sldMkLst>
          <pc:docMk/>
          <pc:sldMk cId="2923832992" sldId="302"/>
        </pc:sldMkLst>
        <pc:spChg chg="add del mod">
          <ac:chgData name="Armelle BARIL" userId="873ffe17-8af5-476e-b1a1-0d71fddcd02f" providerId="ADAL" clId="{93B45902-2E04-41BE-9785-5E5CE516D76E}" dt="2024-02-12T15:06:21.669" v="250" actId="478"/>
          <ac:spMkLst>
            <pc:docMk/>
            <pc:sldMk cId="2923832992" sldId="302"/>
            <ac:spMk id="3" creationId="{FEE5F704-7AE5-C2BB-FE44-597E9DCD9209}"/>
          </ac:spMkLst>
        </pc:spChg>
        <pc:spChg chg="add del mod">
          <ac:chgData name="Armelle BARIL" userId="873ffe17-8af5-476e-b1a1-0d71fddcd02f" providerId="ADAL" clId="{93B45902-2E04-41BE-9785-5E5CE516D76E}" dt="2024-02-12T15:17:52.701" v="384"/>
          <ac:spMkLst>
            <pc:docMk/>
            <pc:sldMk cId="2923832992" sldId="302"/>
            <ac:spMk id="4" creationId="{6040583E-F612-E71B-1F40-7C7FCDC771F8}"/>
          </ac:spMkLst>
        </pc:spChg>
        <pc:spChg chg="add del mod ord">
          <ac:chgData name="Armelle BARIL" userId="873ffe17-8af5-476e-b1a1-0d71fddcd02f" providerId="ADAL" clId="{93B45902-2E04-41BE-9785-5E5CE516D76E}" dt="2024-02-12T15:11:00.700" v="262" actId="478"/>
          <ac:spMkLst>
            <pc:docMk/>
            <pc:sldMk cId="2923832992" sldId="302"/>
            <ac:spMk id="5" creationId="{5CC0F877-DA57-5761-3348-3E6E6C3C77C9}"/>
          </ac:spMkLst>
        </pc:spChg>
        <pc:spChg chg="add mod">
          <ac:chgData name="Armelle BARIL" userId="873ffe17-8af5-476e-b1a1-0d71fddcd02f" providerId="ADAL" clId="{93B45902-2E04-41BE-9785-5E5CE516D76E}" dt="2024-02-12T15:18:30.818" v="395" actId="1076"/>
          <ac:spMkLst>
            <pc:docMk/>
            <pc:sldMk cId="2923832992" sldId="302"/>
            <ac:spMk id="7" creationId="{752788FD-483D-CA53-D87B-EAAEE64844B5}"/>
          </ac:spMkLst>
        </pc:spChg>
        <pc:spChg chg="del mod">
          <ac:chgData name="Armelle BARIL" userId="873ffe17-8af5-476e-b1a1-0d71fddcd02f" providerId="ADAL" clId="{93B45902-2E04-41BE-9785-5E5CE516D76E}" dt="2024-02-12T15:05:47.061" v="205" actId="478"/>
          <ac:spMkLst>
            <pc:docMk/>
            <pc:sldMk cId="2923832992" sldId="302"/>
            <ac:spMk id="24" creationId="{00000000-0000-0000-0000-000000000000}"/>
          </ac:spMkLst>
        </pc:spChg>
        <pc:graphicFrameChg chg="mod modGraphic">
          <ac:chgData name="Armelle BARIL" userId="873ffe17-8af5-476e-b1a1-0d71fddcd02f" providerId="ADAL" clId="{93B45902-2E04-41BE-9785-5E5CE516D76E}" dt="2024-02-12T15:31:22.185" v="958" actId="1076"/>
          <ac:graphicFrameMkLst>
            <pc:docMk/>
            <pc:sldMk cId="2923832992" sldId="302"/>
            <ac:graphicFrameMk id="34" creationId="{927C7A32-00D4-DB2D-4EB5-09F8D71D5F00}"/>
          </ac:graphicFrameMkLst>
        </pc:graphicFrameChg>
      </pc:sldChg>
      <pc:sldChg chg="del">
        <pc:chgData name="Armelle BARIL" userId="873ffe17-8af5-476e-b1a1-0d71fddcd02f" providerId="ADAL" clId="{93B45902-2E04-41BE-9785-5E5CE516D76E}" dt="2024-02-12T15:00:01.092" v="171" actId="47"/>
        <pc:sldMkLst>
          <pc:docMk/>
          <pc:sldMk cId="1577851207" sldId="338"/>
        </pc:sldMkLst>
      </pc:sldChg>
      <pc:sldChg chg="addSp modSp mod">
        <pc:chgData name="Armelle BARIL" userId="873ffe17-8af5-476e-b1a1-0d71fddcd02f" providerId="ADAL" clId="{93B45902-2E04-41BE-9785-5E5CE516D76E}" dt="2024-02-12T14:53:15.423" v="96" actId="1036"/>
        <pc:sldMkLst>
          <pc:docMk/>
          <pc:sldMk cId="581595773" sldId="402"/>
        </pc:sldMkLst>
        <pc:picChg chg="add mod">
          <ac:chgData name="Armelle BARIL" userId="873ffe17-8af5-476e-b1a1-0d71fddcd02f" providerId="ADAL" clId="{93B45902-2E04-41BE-9785-5E5CE516D76E}" dt="2024-02-12T14:52:59.396" v="71" actId="1076"/>
          <ac:picMkLst>
            <pc:docMk/>
            <pc:sldMk cId="581595773" sldId="402"/>
            <ac:picMk id="3" creationId="{EBA79EB2-1009-F084-23F8-BAB1E845D2D0}"/>
          </ac:picMkLst>
        </pc:picChg>
        <pc:picChg chg="add mod">
          <ac:chgData name="Armelle BARIL" userId="873ffe17-8af5-476e-b1a1-0d71fddcd02f" providerId="ADAL" clId="{93B45902-2E04-41BE-9785-5E5CE516D76E}" dt="2024-02-12T14:53:15.423" v="96" actId="1036"/>
          <ac:picMkLst>
            <pc:docMk/>
            <pc:sldMk cId="581595773" sldId="402"/>
            <ac:picMk id="4" creationId="{60E2C6BC-A36D-95EA-5CAF-AA6DEAF40353}"/>
          </ac:picMkLst>
        </pc:picChg>
        <pc:picChg chg="add mod">
          <ac:chgData name="Armelle BARIL" userId="873ffe17-8af5-476e-b1a1-0d71fddcd02f" providerId="ADAL" clId="{93B45902-2E04-41BE-9785-5E5CE516D76E}" dt="2024-02-12T14:53:01.884" v="72" actId="1076"/>
          <ac:picMkLst>
            <pc:docMk/>
            <pc:sldMk cId="581595773" sldId="402"/>
            <ac:picMk id="5" creationId="{DAB85783-68B0-7A50-27EE-0733D8B37F8D}"/>
          </ac:picMkLst>
        </pc:picChg>
        <pc:picChg chg="add mod">
          <ac:chgData name="Armelle BARIL" userId="873ffe17-8af5-476e-b1a1-0d71fddcd02f" providerId="ADAL" clId="{93B45902-2E04-41BE-9785-5E5CE516D76E}" dt="2024-02-12T14:53:11.564" v="82" actId="1035"/>
          <ac:picMkLst>
            <pc:docMk/>
            <pc:sldMk cId="581595773" sldId="402"/>
            <ac:picMk id="6" creationId="{8B8B7A2B-2580-B432-1F05-FDBDDC66A90F}"/>
          </ac:picMkLst>
        </pc:picChg>
      </pc:sldChg>
      <pc:sldChg chg="modNotesTx">
        <pc:chgData name="Armelle BARIL" userId="873ffe17-8af5-476e-b1a1-0d71fddcd02f" providerId="ADAL" clId="{93B45902-2E04-41BE-9785-5E5CE516D76E}" dt="2024-02-12T20:00:07.113" v="7617" actId="6549"/>
        <pc:sldMkLst>
          <pc:docMk/>
          <pc:sldMk cId="3259601529" sldId="429"/>
        </pc:sldMkLst>
      </pc:sldChg>
      <pc:sldChg chg="del">
        <pc:chgData name="Armelle BARIL" userId="873ffe17-8af5-476e-b1a1-0d71fddcd02f" providerId="ADAL" clId="{93B45902-2E04-41BE-9785-5E5CE516D76E}" dt="2024-02-12T14:58:49.960" v="169" actId="47"/>
        <pc:sldMkLst>
          <pc:docMk/>
          <pc:sldMk cId="3934269599" sldId="515"/>
        </pc:sldMkLst>
      </pc:sldChg>
      <pc:sldChg chg="del">
        <pc:chgData name="Armelle BARIL" userId="873ffe17-8af5-476e-b1a1-0d71fddcd02f" providerId="ADAL" clId="{93B45902-2E04-41BE-9785-5E5CE516D76E}" dt="2024-02-12T15:00:17.296" v="172" actId="47"/>
        <pc:sldMkLst>
          <pc:docMk/>
          <pc:sldMk cId="1546819042" sldId="522"/>
        </pc:sldMkLst>
      </pc:sldChg>
      <pc:sldChg chg="del">
        <pc:chgData name="Armelle BARIL" userId="873ffe17-8af5-476e-b1a1-0d71fddcd02f" providerId="ADAL" clId="{93B45902-2E04-41BE-9785-5E5CE516D76E}" dt="2024-02-12T15:00:01.092" v="171" actId="47"/>
        <pc:sldMkLst>
          <pc:docMk/>
          <pc:sldMk cId="3164385869" sldId="525"/>
        </pc:sldMkLst>
      </pc:sldChg>
      <pc:sldChg chg="del">
        <pc:chgData name="Armelle BARIL" userId="873ffe17-8af5-476e-b1a1-0d71fddcd02f" providerId="ADAL" clId="{93B45902-2E04-41BE-9785-5E5CE516D76E}" dt="2024-02-12T15:00:01.092" v="171" actId="47"/>
        <pc:sldMkLst>
          <pc:docMk/>
          <pc:sldMk cId="3519476400" sldId="530"/>
        </pc:sldMkLst>
      </pc:sldChg>
      <pc:sldChg chg="del">
        <pc:chgData name="Armelle BARIL" userId="873ffe17-8af5-476e-b1a1-0d71fddcd02f" providerId="ADAL" clId="{93B45902-2E04-41BE-9785-5E5CE516D76E}" dt="2024-02-12T19:59:48.973" v="7616" actId="47"/>
        <pc:sldMkLst>
          <pc:docMk/>
          <pc:sldMk cId="1468450682" sldId="531"/>
        </pc:sldMkLst>
      </pc:sldChg>
      <pc:sldChg chg="del">
        <pc:chgData name="Armelle BARIL" userId="873ffe17-8af5-476e-b1a1-0d71fddcd02f" providerId="ADAL" clId="{93B45902-2E04-41BE-9785-5E5CE516D76E}" dt="2024-02-12T15:00:01.092" v="171" actId="47"/>
        <pc:sldMkLst>
          <pc:docMk/>
          <pc:sldMk cId="470567185" sldId="532"/>
        </pc:sldMkLst>
      </pc:sldChg>
      <pc:sldChg chg="del">
        <pc:chgData name="Armelle BARIL" userId="873ffe17-8af5-476e-b1a1-0d71fddcd02f" providerId="ADAL" clId="{93B45902-2E04-41BE-9785-5E5CE516D76E}" dt="2024-02-12T15:00:01.092" v="171" actId="47"/>
        <pc:sldMkLst>
          <pc:docMk/>
          <pc:sldMk cId="1676643345" sldId="533"/>
        </pc:sldMkLst>
      </pc:sldChg>
      <pc:sldChg chg="del">
        <pc:chgData name="Armelle BARIL" userId="873ffe17-8af5-476e-b1a1-0d71fddcd02f" providerId="ADAL" clId="{93B45902-2E04-41BE-9785-5E5CE516D76E}" dt="2024-02-12T15:00:01.092" v="171" actId="47"/>
        <pc:sldMkLst>
          <pc:docMk/>
          <pc:sldMk cId="3882377026" sldId="534"/>
        </pc:sldMkLst>
      </pc:sldChg>
      <pc:sldChg chg="del">
        <pc:chgData name="Armelle BARIL" userId="873ffe17-8af5-476e-b1a1-0d71fddcd02f" providerId="ADAL" clId="{93B45902-2E04-41BE-9785-5E5CE516D76E}" dt="2024-02-12T15:00:01.092" v="171" actId="47"/>
        <pc:sldMkLst>
          <pc:docMk/>
          <pc:sldMk cId="462835756" sldId="535"/>
        </pc:sldMkLst>
      </pc:sldChg>
      <pc:sldChg chg="del">
        <pc:chgData name="Armelle BARIL" userId="873ffe17-8af5-476e-b1a1-0d71fddcd02f" providerId="ADAL" clId="{93B45902-2E04-41BE-9785-5E5CE516D76E}" dt="2024-02-12T15:00:01.092" v="171" actId="47"/>
        <pc:sldMkLst>
          <pc:docMk/>
          <pc:sldMk cId="755980397" sldId="536"/>
        </pc:sldMkLst>
      </pc:sldChg>
      <pc:sldChg chg="del">
        <pc:chgData name="Armelle BARIL" userId="873ffe17-8af5-476e-b1a1-0d71fddcd02f" providerId="ADAL" clId="{93B45902-2E04-41BE-9785-5E5CE516D76E}" dt="2024-02-12T15:00:01.092" v="171" actId="47"/>
        <pc:sldMkLst>
          <pc:docMk/>
          <pc:sldMk cId="1210302302" sldId="537"/>
        </pc:sldMkLst>
      </pc:sldChg>
      <pc:sldChg chg="del">
        <pc:chgData name="Armelle BARIL" userId="873ffe17-8af5-476e-b1a1-0d71fddcd02f" providerId="ADAL" clId="{93B45902-2E04-41BE-9785-5E5CE516D76E}" dt="2024-02-12T15:00:01.092" v="171" actId="47"/>
        <pc:sldMkLst>
          <pc:docMk/>
          <pc:sldMk cId="1058764170" sldId="539"/>
        </pc:sldMkLst>
      </pc:sldChg>
      <pc:sldChg chg="del">
        <pc:chgData name="Armelle BARIL" userId="873ffe17-8af5-476e-b1a1-0d71fddcd02f" providerId="ADAL" clId="{93B45902-2E04-41BE-9785-5E5CE516D76E}" dt="2024-02-12T15:00:01.092" v="171" actId="47"/>
        <pc:sldMkLst>
          <pc:docMk/>
          <pc:sldMk cId="1480409177" sldId="540"/>
        </pc:sldMkLst>
      </pc:sldChg>
      <pc:sldChg chg="del">
        <pc:chgData name="Armelle BARIL" userId="873ffe17-8af5-476e-b1a1-0d71fddcd02f" providerId="ADAL" clId="{93B45902-2E04-41BE-9785-5E5CE516D76E}" dt="2024-02-12T15:00:01.092" v="171" actId="47"/>
        <pc:sldMkLst>
          <pc:docMk/>
          <pc:sldMk cId="1983543544" sldId="542"/>
        </pc:sldMkLst>
      </pc:sldChg>
      <pc:sldChg chg="del">
        <pc:chgData name="Armelle BARIL" userId="873ffe17-8af5-476e-b1a1-0d71fddcd02f" providerId="ADAL" clId="{93B45902-2E04-41BE-9785-5E5CE516D76E}" dt="2024-02-12T15:00:01.092" v="171" actId="47"/>
        <pc:sldMkLst>
          <pc:docMk/>
          <pc:sldMk cId="436524273" sldId="543"/>
        </pc:sldMkLst>
      </pc:sldChg>
      <pc:sldChg chg="del">
        <pc:chgData name="Armelle BARIL" userId="873ffe17-8af5-476e-b1a1-0d71fddcd02f" providerId="ADAL" clId="{93B45902-2E04-41BE-9785-5E5CE516D76E}" dt="2024-02-12T15:00:01.092" v="171" actId="47"/>
        <pc:sldMkLst>
          <pc:docMk/>
          <pc:sldMk cId="824169518" sldId="544"/>
        </pc:sldMkLst>
      </pc:sldChg>
      <pc:sldChg chg="del">
        <pc:chgData name="Armelle BARIL" userId="873ffe17-8af5-476e-b1a1-0d71fddcd02f" providerId="ADAL" clId="{93B45902-2E04-41BE-9785-5E5CE516D76E}" dt="2024-02-12T15:00:01.092" v="171" actId="47"/>
        <pc:sldMkLst>
          <pc:docMk/>
          <pc:sldMk cId="2160091505" sldId="545"/>
        </pc:sldMkLst>
      </pc:sldChg>
      <pc:sldChg chg="del">
        <pc:chgData name="Armelle BARIL" userId="873ffe17-8af5-476e-b1a1-0d71fddcd02f" providerId="ADAL" clId="{93B45902-2E04-41BE-9785-5E5CE516D76E}" dt="2024-02-12T15:00:01.092" v="171" actId="47"/>
        <pc:sldMkLst>
          <pc:docMk/>
          <pc:sldMk cId="812906888" sldId="546"/>
        </pc:sldMkLst>
      </pc:sldChg>
      <pc:sldChg chg="del">
        <pc:chgData name="Armelle BARIL" userId="873ffe17-8af5-476e-b1a1-0d71fddcd02f" providerId="ADAL" clId="{93B45902-2E04-41BE-9785-5E5CE516D76E}" dt="2024-02-12T15:00:01.092" v="171" actId="47"/>
        <pc:sldMkLst>
          <pc:docMk/>
          <pc:sldMk cId="1089575174" sldId="547"/>
        </pc:sldMkLst>
      </pc:sldChg>
      <pc:sldChg chg="del">
        <pc:chgData name="Armelle BARIL" userId="873ffe17-8af5-476e-b1a1-0d71fddcd02f" providerId="ADAL" clId="{93B45902-2E04-41BE-9785-5E5CE516D76E}" dt="2024-02-12T15:00:01.092" v="171" actId="47"/>
        <pc:sldMkLst>
          <pc:docMk/>
          <pc:sldMk cId="1778932293" sldId="548"/>
        </pc:sldMkLst>
      </pc:sldChg>
      <pc:sldChg chg="del">
        <pc:chgData name="Armelle BARIL" userId="873ffe17-8af5-476e-b1a1-0d71fddcd02f" providerId="ADAL" clId="{93B45902-2E04-41BE-9785-5E5CE516D76E}" dt="2024-02-12T15:00:01.092" v="171" actId="47"/>
        <pc:sldMkLst>
          <pc:docMk/>
          <pc:sldMk cId="102489241" sldId="549"/>
        </pc:sldMkLst>
      </pc:sldChg>
      <pc:sldChg chg="del">
        <pc:chgData name="Armelle BARIL" userId="873ffe17-8af5-476e-b1a1-0d71fddcd02f" providerId="ADAL" clId="{93B45902-2E04-41BE-9785-5E5CE516D76E}" dt="2024-02-12T15:00:01.092" v="171" actId="47"/>
        <pc:sldMkLst>
          <pc:docMk/>
          <pc:sldMk cId="926083670" sldId="550"/>
        </pc:sldMkLst>
      </pc:sldChg>
      <pc:sldChg chg="del">
        <pc:chgData name="Armelle BARIL" userId="873ffe17-8af5-476e-b1a1-0d71fddcd02f" providerId="ADAL" clId="{93B45902-2E04-41BE-9785-5E5CE516D76E}" dt="2024-02-12T15:00:01.092" v="171" actId="47"/>
        <pc:sldMkLst>
          <pc:docMk/>
          <pc:sldMk cId="2561252931" sldId="551"/>
        </pc:sldMkLst>
      </pc:sldChg>
      <pc:sldChg chg="del">
        <pc:chgData name="Armelle BARIL" userId="873ffe17-8af5-476e-b1a1-0d71fddcd02f" providerId="ADAL" clId="{93B45902-2E04-41BE-9785-5E5CE516D76E}" dt="2024-02-12T15:00:01.092" v="171" actId="47"/>
        <pc:sldMkLst>
          <pc:docMk/>
          <pc:sldMk cId="2948503775" sldId="552"/>
        </pc:sldMkLst>
      </pc:sldChg>
      <pc:sldChg chg="del">
        <pc:chgData name="Armelle BARIL" userId="873ffe17-8af5-476e-b1a1-0d71fddcd02f" providerId="ADAL" clId="{93B45902-2E04-41BE-9785-5E5CE516D76E}" dt="2024-02-12T15:00:17.296" v="172" actId="47"/>
        <pc:sldMkLst>
          <pc:docMk/>
          <pc:sldMk cId="3730627109" sldId="553"/>
        </pc:sldMkLst>
      </pc:sldChg>
      <pc:sldChg chg="del">
        <pc:chgData name="Armelle BARIL" userId="873ffe17-8af5-476e-b1a1-0d71fddcd02f" providerId="ADAL" clId="{93B45902-2E04-41BE-9785-5E5CE516D76E}" dt="2024-02-12T15:00:17.296" v="172" actId="47"/>
        <pc:sldMkLst>
          <pc:docMk/>
          <pc:sldMk cId="3180211478" sldId="554"/>
        </pc:sldMkLst>
      </pc:sldChg>
      <pc:sldChg chg="del">
        <pc:chgData name="Armelle BARIL" userId="873ffe17-8af5-476e-b1a1-0d71fddcd02f" providerId="ADAL" clId="{93B45902-2E04-41BE-9785-5E5CE516D76E}" dt="2024-02-12T15:00:01.092" v="171" actId="47"/>
        <pc:sldMkLst>
          <pc:docMk/>
          <pc:sldMk cId="3202384865" sldId="555"/>
        </pc:sldMkLst>
      </pc:sldChg>
      <pc:sldChg chg="del">
        <pc:chgData name="Armelle BARIL" userId="873ffe17-8af5-476e-b1a1-0d71fddcd02f" providerId="ADAL" clId="{93B45902-2E04-41BE-9785-5E5CE516D76E}" dt="2024-02-12T15:00:01.092" v="171" actId="47"/>
        <pc:sldMkLst>
          <pc:docMk/>
          <pc:sldMk cId="2124806955" sldId="556"/>
        </pc:sldMkLst>
      </pc:sldChg>
      <pc:sldChg chg="del">
        <pc:chgData name="Armelle BARIL" userId="873ffe17-8af5-476e-b1a1-0d71fddcd02f" providerId="ADAL" clId="{93B45902-2E04-41BE-9785-5E5CE516D76E}" dt="2024-02-12T15:00:17.296" v="172" actId="47"/>
        <pc:sldMkLst>
          <pc:docMk/>
          <pc:sldMk cId="3320451655" sldId="558"/>
        </pc:sldMkLst>
      </pc:sldChg>
      <pc:sldChg chg="del">
        <pc:chgData name="Armelle BARIL" userId="873ffe17-8af5-476e-b1a1-0d71fddcd02f" providerId="ADAL" clId="{93B45902-2E04-41BE-9785-5E5CE516D76E}" dt="2024-02-12T15:00:17.296" v="172" actId="47"/>
        <pc:sldMkLst>
          <pc:docMk/>
          <pc:sldMk cId="2240749764" sldId="559"/>
        </pc:sldMkLst>
      </pc:sldChg>
      <pc:sldChg chg="del">
        <pc:chgData name="Armelle BARIL" userId="873ffe17-8af5-476e-b1a1-0d71fddcd02f" providerId="ADAL" clId="{93B45902-2E04-41BE-9785-5E5CE516D76E}" dt="2024-02-12T15:00:01.092" v="171" actId="47"/>
        <pc:sldMkLst>
          <pc:docMk/>
          <pc:sldMk cId="2842345160" sldId="560"/>
        </pc:sldMkLst>
      </pc:sldChg>
      <pc:sldChg chg="del">
        <pc:chgData name="Armelle BARIL" userId="873ffe17-8af5-476e-b1a1-0d71fddcd02f" providerId="ADAL" clId="{93B45902-2E04-41BE-9785-5E5CE516D76E}" dt="2024-02-12T14:53:24.322" v="98" actId="47"/>
        <pc:sldMkLst>
          <pc:docMk/>
          <pc:sldMk cId="1602605387" sldId="561"/>
        </pc:sldMkLst>
      </pc:sldChg>
      <pc:sldChg chg="modSp del mod">
        <pc:chgData name="Armelle BARIL" userId="873ffe17-8af5-476e-b1a1-0d71fddcd02f" providerId="ADAL" clId="{93B45902-2E04-41BE-9785-5E5CE516D76E}" dt="2024-02-12T14:55:00.136" v="123" actId="47"/>
        <pc:sldMkLst>
          <pc:docMk/>
          <pc:sldMk cId="73676160" sldId="562"/>
        </pc:sldMkLst>
        <pc:spChg chg="mod">
          <ac:chgData name="Armelle BARIL" userId="873ffe17-8af5-476e-b1a1-0d71fddcd02f" providerId="ADAL" clId="{93B45902-2E04-41BE-9785-5E5CE516D76E}" dt="2024-02-12T14:54:04.885" v="101" actId="21"/>
          <ac:spMkLst>
            <pc:docMk/>
            <pc:sldMk cId="73676160" sldId="562"/>
            <ac:spMk id="109" creationId="{00000000-0000-0000-0000-000000000000}"/>
          </ac:spMkLst>
        </pc:spChg>
        <pc:spChg chg="mod">
          <ac:chgData name="Armelle BARIL" userId="873ffe17-8af5-476e-b1a1-0d71fddcd02f" providerId="ADAL" clId="{93B45902-2E04-41BE-9785-5E5CE516D76E}" dt="2024-02-12T14:54:26.798" v="116" actId="21"/>
          <ac:spMkLst>
            <pc:docMk/>
            <pc:sldMk cId="73676160" sldId="562"/>
            <ac:spMk id="110" creationId="{00000000-0000-0000-0000-000000000000}"/>
          </ac:spMkLst>
        </pc:spChg>
      </pc:sldChg>
      <pc:sldChg chg="new del">
        <pc:chgData name="Armelle BARIL" userId="873ffe17-8af5-476e-b1a1-0d71fddcd02f" providerId="ADAL" clId="{93B45902-2E04-41BE-9785-5E5CE516D76E}" dt="2024-02-12T15:00:01.092" v="171" actId="47"/>
        <pc:sldMkLst>
          <pc:docMk/>
          <pc:sldMk cId="3000443425" sldId="563"/>
        </pc:sldMkLst>
      </pc:sldChg>
      <pc:sldChg chg="addSp modSp new mod ord">
        <pc:chgData name="Armelle BARIL" userId="873ffe17-8af5-476e-b1a1-0d71fddcd02f" providerId="ADAL" clId="{93B45902-2E04-41BE-9785-5E5CE516D76E}" dt="2024-02-12T20:23:32.488" v="8426" actId="20577"/>
        <pc:sldMkLst>
          <pc:docMk/>
          <pc:sldMk cId="2466620349" sldId="564"/>
        </pc:sldMkLst>
        <pc:spChg chg="add mod">
          <ac:chgData name="Armelle BARIL" userId="873ffe17-8af5-476e-b1a1-0d71fddcd02f" providerId="ADAL" clId="{93B45902-2E04-41BE-9785-5E5CE516D76E}" dt="2024-02-12T14:57:37.573" v="154" actId="207"/>
          <ac:spMkLst>
            <pc:docMk/>
            <pc:sldMk cId="2466620349" sldId="564"/>
            <ac:spMk id="4" creationId="{634D00CE-1158-6A11-F582-E3C4BFF483EA}"/>
          </ac:spMkLst>
        </pc:spChg>
        <pc:spChg chg="add mod">
          <ac:chgData name="Armelle BARIL" userId="873ffe17-8af5-476e-b1a1-0d71fddcd02f" providerId="ADAL" clId="{93B45902-2E04-41BE-9785-5E5CE516D76E}" dt="2024-02-12T20:23:32.488" v="8426" actId="20577"/>
          <ac:spMkLst>
            <pc:docMk/>
            <pc:sldMk cId="2466620349" sldId="564"/>
            <ac:spMk id="5" creationId="{BA8A32E5-37A2-7A15-7C43-3314177C38E3}"/>
          </ac:spMkLst>
        </pc:spChg>
      </pc:sldChg>
      <pc:sldChg chg="addSp delSp modSp add mod modNotesTx">
        <pc:chgData name="Armelle BARIL" userId="873ffe17-8af5-476e-b1a1-0d71fddcd02f" providerId="ADAL" clId="{93B45902-2E04-41BE-9785-5E5CE516D76E}" dt="2024-02-12T17:12:21.932" v="4775" actId="20577"/>
        <pc:sldMkLst>
          <pc:docMk/>
          <pc:sldMk cId="170042538" sldId="565"/>
        </pc:sldMkLst>
        <pc:spChg chg="add del mod">
          <ac:chgData name="Armelle BARIL" userId="873ffe17-8af5-476e-b1a1-0d71fddcd02f" providerId="ADAL" clId="{93B45902-2E04-41BE-9785-5E5CE516D76E}" dt="2024-02-12T14:58:08.745" v="160"/>
          <ac:spMkLst>
            <pc:docMk/>
            <pc:sldMk cId="170042538" sldId="565"/>
            <ac:spMk id="3" creationId="{253F063B-E678-A16A-7EBA-62B661D2E874}"/>
          </ac:spMkLst>
        </pc:spChg>
        <pc:spChg chg="mod">
          <ac:chgData name="Armelle BARIL" userId="873ffe17-8af5-476e-b1a1-0d71fddcd02f" providerId="ADAL" clId="{93B45902-2E04-41BE-9785-5E5CE516D76E}" dt="2024-02-12T14:57:31.607" v="153" actId="207"/>
          <ac:spMkLst>
            <pc:docMk/>
            <pc:sldMk cId="170042538" sldId="565"/>
            <ac:spMk id="4" creationId="{861FDF6A-A17F-E57F-385B-EA0CED8FC187}"/>
          </ac:spMkLst>
        </pc:spChg>
        <pc:spChg chg="mod">
          <ac:chgData name="Armelle BARIL" userId="873ffe17-8af5-476e-b1a1-0d71fddcd02f" providerId="ADAL" clId="{93B45902-2E04-41BE-9785-5E5CE516D76E}" dt="2024-02-12T14:58:41.960" v="168" actId="403"/>
          <ac:spMkLst>
            <pc:docMk/>
            <pc:sldMk cId="170042538" sldId="565"/>
            <ac:spMk id="5" creationId="{3C32882D-C048-E720-1E95-7ACF2F210B2E}"/>
          </ac:spMkLst>
        </pc:spChg>
      </pc:sldChg>
      <pc:sldChg chg="new del">
        <pc:chgData name="Armelle BARIL" userId="873ffe17-8af5-476e-b1a1-0d71fddcd02f" providerId="ADAL" clId="{93B45902-2E04-41BE-9785-5E5CE516D76E}" dt="2024-02-12T15:00:17.296" v="172" actId="47"/>
        <pc:sldMkLst>
          <pc:docMk/>
          <pc:sldMk cId="2768014621" sldId="566"/>
        </pc:sldMkLst>
      </pc:sldChg>
      <pc:sldChg chg="addSp delSp modSp new del mod modNotesTx">
        <pc:chgData name="Armelle BARIL" userId="873ffe17-8af5-476e-b1a1-0d71fddcd02f" providerId="ADAL" clId="{93B45902-2E04-41BE-9785-5E5CE516D76E}" dt="2024-02-12T15:05:16.839" v="201" actId="47"/>
        <pc:sldMkLst>
          <pc:docMk/>
          <pc:sldMk cId="3867921747" sldId="566"/>
        </pc:sldMkLst>
        <pc:graphicFrameChg chg="add del mod modGraphic">
          <ac:chgData name="Armelle BARIL" userId="873ffe17-8af5-476e-b1a1-0d71fddcd02f" providerId="ADAL" clId="{93B45902-2E04-41BE-9785-5E5CE516D76E}" dt="2024-02-12T15:03:50.536" v="184" actId="478"/>
          <ac:graphicFrameMkLst>
            <pc:docMk/>
            <pc:sldMk cId="3867921747" sldId="566"/>
            <ac:graphicFrameMk id="3" creationId="{FF9A5C9D-1BF9-6DDC-9424-0B492DE4A29E}"/>
          </ac:graphicFrameMkLst>
        </pc:graphicFrameChg>
        <pc:graphicFrameChg chg="add mod">
          <ac:chgData name="Armelle BARIL" userId="873ffe17-8af5-476e-b1a1-0d71fddcd02f" providerId="ADAL" clId="{93B45902-2E04-41BE-9785-5E5CE516D76E}" dt="2024-02-12T15:03:42.839" v="183"/>
          <ac:graphicFrameMkLst>
            <pc:docMk/>
            <pc:sldMk cId="3867921747" sldId="566"/>
            <ac:graphicFrameMk id="4" creationId="{9D890B14-4767-52C5-4DA7-47E7EB88BD35}"/>
          </ac:graphicFrameMkLst>
        </pc:graphicFrameChg>
      </pc:sldChg>
      <pc:sldChg chg="addSp delSp modSp new del mod">
        <pc:chgData name="Armelle BARIL" userId="873ffe17-8af5-476e-b1a1-0d71fddcd02f" providerId="ADAL" clId="{93B45902-2E04-41BE-9785-5E5CE516D76E}" dt="2024-02-12T15:21:25.258" v="474" actId="47"/>
        <pc:sldMkLst>
          <pc:docMk/>
          <pc:sldMk cId="3906456747" sldId="566"/>
        </pc:sldMkLst>
        <pc:spChg chg="add mod">
          <ac:chgData name="Armelle BARIL" userId="873ffe17-8af5-476e-b1a1-0d71fddcd02f" providerId="ADAL" clId="{93B45902-2E04-41BE-9785-5E5CE516D76E}" dt="2024-02-12T15:14:37.564" v="269"/>
          <ac:spMkLst>
            <pc:docMk/>
            <pc:sldMk cId="3906456747" sldId="566"/>
            <ac:spMk id="3" creationId="{886B23C2-CD71-3E25-DF00-43228F29C64F}"/>
          </ac:spMkLst>
        </pc:spChg>
        <pc:spChg chg="add del mod">
          <ac:chgData name="Armelle BARIL" userId="873ffe17-8af5-476e-b1a1-0d71fddcd02f" providerId="ADAL" clId="{93B45902-2E04-41BE-9785-5E5CE516D76E}" dt="2024-02-12T15:16:05.856" v="331" actId="478"/>
          <ac:spMkLst>
            <pc:docMk/>
            <pc:sldMk cId="3906456747" sldId="566"/>
            <ac:spMk id="4" creationId="{FCDBF8F6-50C1-CD44-4B1D-8D6C8317DC24}"/>
          </ac:spMkLst>
        </pc:spChg>
        <pc:spChg chg="mod">
          <ac:chgData name="Armelle BARIL" userId="873ffe17-8af5-476e-b1a1-0d71fddcd02f" providerId="ADAL" clId="{93B45902-2E04-41BE-9785-5E5CE516D76E}" dt="2024-02-12T15:14:37.564" v="269"/>
          <ac:spMkLst>
            <pc:docMk/>
            <pc:sldMk cId="3906456747" sldId="566"/>
            <ac:spMk id="8" creationId="{9989CA9C-0713-19F1-2265-C294CC6E9CC4}"/>
          </ac:spMkLst>
        </pc:spChg>
        <pc:spChg chg="mod">
          <ac:chgData name="Armelle BARIL" userId="873ffe17-8af5-476e-b1a1-0d71fddcd02f" providerId="ADAL" clId="{93B45902-2E04-41BE-9785-5E5CE516D76E}" dt="2024-02-12T15:14:37.564" v="269"/>
          <ac:spMkLst>
            <pc:docMk/>
            <pc:sldMk cId="3906456747" sldId="566"/>
            <ac:spMk id="9" creationId="{B8A8A4A4-2CBE-F027-2833-FB7C065DC943}"/>
          </ac:spMkLst>
        </pc:spChg>
        <pc:spChg chg="add mod">
          <ac:chgData name="Armelle BARIL" userId="873ffe17-8af5-476e-b1a1-0d71fddcd02f" providerId="ADAL" clId="{93B45902-2E04-41BE-9785-5E5CE516D76E}" dt="2024-02-12T15:16:13.296" v="332"/>
          <ac:spMkLst>
            <pc:docMk/>
            <pc:sldMk cId="3906456747" sldId="566"/>
            <ac:spMk id="10" creationId="{8267C030-F647-A903-BCEE-7B7C51E343ED}"/>
          </ac:spMkLst>
        </pc:spChg>
        <pc:spChg chg="add mod">
          <ac:chgData name="Armelle BARIL" userId="873ffe17-8af5-476e-b1a1-0d71fddcd02f" providerId="ADAL" clId="{93B45902-2E04-41BE-9785-5E5CE516D76E}" dt="2024-02-12T15:16:13.296" v="332"/>
          <ac:spMkLst>
            <pc:docMk/>
            <pc:sldMk cId="3906456747" sldId="566"/>
            <ac:spMk id="11" creationId="{92442941-ACF9-99CC-0B26-BC8B102C1D6C}"/>
          </ac:spMkLst>
        </pc:spChg>
        <pc:spChg chg="mod">
          <ac:chgData name="Armelle BARIL" userId="873ffe17-8af5-476e-b1a1-0d71fddcd02f" providerId="ADAL" clId="{93B45902-2E04-41BE-9785-5E5CE516D76E}" dt="2024-02-12T15:16:13.296" v="332"/>
          <ac:spMkLst>
            <pc:docMk/>
            <pc:sldMk cId="3906456747" sldId="566"/>
            <ac:spMk id="15" creationId="{69B21C61-0819-A316-636B-E79FC5F2BEE5}"/>
          </ac:spMkLst>
        </pc:spChg>
        <pc:spChg chg="mod">
          <ac:chgData name="Armelle BARIL" userId="873ffe17-8af5-476e-b1a1-0d71fddcd02f" providerId="ADAL" clId="{93B45902-2E04-41BE-9785-5E5CE516D76E}" dt="2024-02-12T15:16:13.296" v="332"/>
          <ac:spMkLst>
            <pc:docMk/>
            <pc:sldMk cId="3906456747" sldId="566"/>
            <ac:spMk id="16" creationId="{DDBF9B4E-699E-74E3-5D3F-151DFF5DF133}"/>
          </ac:spMkLst>
        </pc:spChg>
        <pc:spChg chg="add del mod">
          <ac:chgData name="Armelle BARIL" userId="873ffe17-8af5-476e-b1a1-0d71fddcd02f" providerId="ADAL" clId="{93B45902-2E04-41BE-9785-5E5CE516D76E}" dt="2024-02-12T15:18:28.390" v="394" actId="478"/>
          <ac:spMkLst>
            <pc:docMk/>
            <pc:sldMk cId="3906456747" sldId="566"/>
            <ac:spMk id="17" creationId="{1616658B-E714-AD86-AF2C-4B88EC46881B}"/>
          </ac:spMkLst>
        </pc:spChg>
        <pc:grpChg chg="add mod">
          <ac:chgData name="Armelle BARIL" userId="873ffe17-8af5-476e-b1a1-0d71fddcd02f" providerId="ADAL" clId="{93B45902-2E04-41BE-9785-5E5CE516D76E}" dt="2024-02-12T15:17:14.803" v="380" actId="1076"/>
          <ac:grpSpMkLst>
            <pc:docMk/>
            <pc:sldMk cId="3906456747" sldId="566"/>
            <ac:grpSpMk id="7" creationId="{254B44B7-13FF-0FF2-CD35-B1CCF9D419AD}"/>
          </ac:grpSpMkLst>
        </pc:grpChg>
        <pc:grpChg chg="add mod">
          <ac:chgData name="Armelle BARIL" userId="873ffe17-8af5-476e-b1a1-0d71fddcd02f" providerId="ADAL" clId="{93B45902-2E04-41BE-9785-5E5CE516D76E}" dt="2024-02-12T15:16:13.296" v="332"/>
          <ac:grpSpMkLst>
            <pc:docMk/>
            <pc:sldMk cId="3906456747" sldId="566"/>
            <ac:grpSpMk id="14" creationId="{925B7543-393A-9B05-7722-DE35EB19534F}"/>
          </ac:grpSpMkLst>
        </pc:grpChg>
        <pc:graphicFrameChg chg="add mod">
          <ac:chgData name="Armelle BARIL" userId="873ffe17-8af5-476e-b1a1-0d71fddcd02f" providerId="ADAL" clId="{93B45902-2E04-41BE-9785-5E5CE516D76E}" dt="2024-02-12T15:17:12.730" v="379" actId="1076"/>
          <ac:graphicFrameMkLst>
            <pc:docMk/>
            <pc:sldMk cId="3906456747" sldId="566"/>
            <ac:graphicFrameMk id="5" creationId="{168D25A0-DEE6-7586-5F8E-291B3EBFEFA3}"/>
          </ac:graphicFrameMkLst>
        </pc:graphicFrameChg>
        <pc:graphicFrameChg chg="add mod">
          <ac:chgData name="Armelle BARIL" userId="873ffe17-8af5-476e-b1a1-0d71fddcd02f" providerId="ADAL" clId="{93B45902-2E04-41BE-9785-5E5CE516D76E}" dt="2024-02-12T15:19:51.914" v="438" actId="1076"/>
          <ac:graphicFrameMkLst>
            <pc:docMk/>
            <pc:sldMk cId="3906456747" sldId="566"/>
            <ac:graphicFrameMk id="6" creationId="{0074E382-B823-1376-03B8-A4DC2BE2ACE0}"/>
          </ac:graphicFrameMkLst>
        </pc:graphicFrameChg>
        <pc:graphicFrameChg chg="add mod">
          <ac:chgData name="Armelle BARIL" userId="873ffe17-8af5-476e-b1a1-0d71fddcd02f" providerId="ADAL" clId="{93B45902-2E04-41BE-9785-5E5CE516D76E}" dt="2024-02-12T15:16:13.296" v="332"/>
          <ac:graphicFrameMkLst>
            <pc:docMk/>
            <pc:sldMk cId="3906456747" sldId="566"/>
            <ac:graphicFrameMk id="12" creationId="{64086C7C-650A-EC8B-E49C-F217B305C4E6}"/>
          </ac:graphicFrameMkLst>
        </pc:graphicFrameChg>
        <pc:graphicFrameChg chg="add mod">
          <ac:chgData name="Armelle BARIL" userId="873ffe17-8af5-476e-b1a1-0d71fddcd02f" providerId="ADAL" clId="{93B45902-2E04-41BE-9785-5E5CE516D76E}" dt="2024-02-12T15:16:13.296" v="332"/>
          <ac:graphicFrameMkLst>
            <pc:docMk/>
            <pc:sldMk cId="3906456747" sldId="566"/>
            <ac:graphicFrameMk id="13" creationId="{092993A7-B03C-5F4D-0AD5-2B7AD3832F0C}"/>
          </ac:graphicFrameMkLst>
        </pc:graphicFrameChg>
      </pc:sldChg>
      <pc:sldChg chg="new">
        <pc:chgData name="Armelle BARIL" userId="873ffe17-8af5-476e-b1a1-0d71fddcd02f" providerId="ADAL" clId="{93B45902-2E04-41BE-9785-5E5CE516D76E}" dt="2024-02-12T15:13:35.643" v="267" actId="680"/>
        <pc:sldMkLst>
          <pc:docMk/>
          <pc:sldMk cId="2457285787" sldId="567"/>
        </pc:sldMkLst>
      </pc:sldChg>
      <pc:sldChg chg="addSp delSp modSp add mod ord modNotesTx">
        <pc:chgData name="Armelle BARIL" userId="873ffe17-8af5-476e-b1a1-0d71fddcd02f" providerId="ADAL" clId="{93B45902-2E04-41BE-9785-5E5CE516D76E}" dt="2024-02-12T16:06:51.831" v="1515"/>
        <pc:sldMkLst>
          <pc:docMk/>
          <pc:sldMk cId="932168973" sldId="568"/>
        </pc:sldMkLst>
        <pc:spChg chg="add mod">
          <ac:chgData name="Armelle BARIL" userId="873ffe17-8af5-476e-b1a1-0d71fddcd02f" providerId="ADAL" clId="{93B45902-2E04-41BE-9785-5E5CE516D76E}" dt="2024-02-12T15:20:44.878" v="466" actId="404"/>
          <ac:spMkLst>
            <pc:docMk/>
            <pc:sldMk cId="932168973" sldId="568"/>
            <ac:spMk id="6" creationId="{4043E63A-325A-7FA2-2CDE-1958032F758E}"/>
          </ac:spMkLst>
        </pc:spChg>
        <pc:spChg chg="mod">
          <ac:chgData name="Armelle BARIL" userId="873ffe17-8af5-476e-b1a1-0d71fddcd02f" providerId="ADAL" clId="{93B45902-2E04-41BE-9785-5E5CE516D76E}" dt="2024-02-12T15:21:52.535" v="486" actId="20577"/>
          <ac:spMkLst>
            <pc:docMk/>
            <pc:sldMk cId="932168973" sldId="568"/>
            <ac:spMk id="7" creationId="{AE5160BA-78A3-F969-7990-C9E8487C110E}"/>
          </ac:spMkLst>
        </pc:spChg>
        <pc:spChg chg="add mod">
          <ac:chgData name="Armelle BARIL" userId="873ffe17-8af5-476e-b1a1-0d71fddcd02f" providerId="ADAL" clId="{93B45902-2E04-41BE-9785-5E5CE516D76E}" dt="2024-02-12T15:20:44.878" v="466" actId="404"/>
          <ac:spMkLst>
            <pc:docMk/>
            <pc:sldMk cId="932168973" sldId="568"/>
            <ac:spMk id="8" creationId="{4F8DCF8E-0521-710E-1757-9E8B21289302}"/>
          </ac:spMkLst>
        </pc:spChg>
        <pc:spChg chg="add mod">
          <ac:chgData name="Armelle BARIL" userId="873ffe17-8af5-476e-b1a1-0d71fddcd02f" providerId="ADAL" clId="{93B45902-2E04-41BE-9785-5E5CE516D76E}" dt="2024-02-12T15:20:44.878" v="466" actId="404"/>
          <ac:spMkLst>
            <pc:docMk/>
            <pc:sldMk cId="932168973" sldId="568"/>
            <ac:spMk id="9" creationId="{C31CB927-B4BD-638D-F5F8-F6BAE584BE0D}"/>
          </ac:spMkLst>
        </pc:spChg>
        <pc:spChg chg="add mod">
          <ac:chgData name="Armelle BARIL" userId="873ffe17-8af5-476e-b1a1-0d71fddcd02f" providerId="ADAL" clId="{93B45902-2E04-41BE-9785-5E5CE516D76E}" dt="2024-02-12T15:21:06.354" v="470" actId="14100"/>
          <ac:spMkLst>
            <pc:docMk/>
            <pc:sldMk cId="932168973" sldId="568"/>
            <ac:spMk id="10" creationId="{67586C70-3868-EDB6-AC53-0056AE13EA0C}"/>
          </ac:spMkLst>
        </pc:spChg>
        <pc:spChg chg="add mod">
          <ac:chgData name="Armelle BARIL" userId="873ffe17-8af5-476e-b1a1-0d71fddcd02f" providerId="ADAL" clId="{93B45902-2E04-41BE-9785-5E5CE516D76E}" dt="2024-02-12T15:20:44.878" v="466" actId="404"/>
          <ac:spMkLst>
            <pc:docMk/>
            <pc:sldMk cId="932168973" sldId="568"/>
            <ac:spMk id="11" creationId="{53B109BD-3685-1E6F-0E3D-4607ECE08CC3}"/>
          </ac:spMkLst>
        </pc:spChg>
        <pc:spChg chg="add mod">
          <ac:chgData name="Armelle BARIL" userId="873ffe17-8af5-476e-b1a1-0d71fddcd02f" providerId="ADAL" clId="{93B45902-2E04-41BE-9785-5E5CE516D76E}" dt="2024-02-12T15:20:44.878" v="466" actId="404"/>
          <ac:spMkLst>
            <pc:docMk/>
            <pc:sldMk cId="932168973" sldId="568"/>
            <ac:spMk id="12" creationId="{B87BB0B6-6216-0E1F-44DA-457BB90C38D0}"/>
          </ac:spMkLst>
        </pc:spChg>
        <pc:spChg chg="add mod">
          <ac:chgData name="Armelle BARIL" userId="873ffe17-8af5-476e-b1a1-0d71fddcd02f" providerId="ADAL" clId="{93B45902-2E04-41BE-9785-5E5CE516D76E}" dt="2024-02-12T15:20:44.878" v="466" actId="404"/>
          <ac:spMkLst>
            <pc:docMk/>
            <pc:sldMk cId="932168973" sldId="568"/>
            <ac:spMk id="13" creationId="{F9889C7F-DF26-0527-EF3A-AE588933FA27}"/>
          </ac:spMkLst>
        </pc:spChg>
        <pc:spChg chg="add mod">
          <ac:chgData name="Armelle BARIL" userId="873ffe17-8af5-476e-b1a1-0d71fddcd02f" providerId="ADAL" clId="{93B45902-2E04-41BE-9785-5E5CE516D76E}" dt="2024-02-12T15:20:58.466" v="468" actId="14100"/>
          <ac:spMkLst>
            <pc:docMk/>
            <pc:sldMk cId="932168973" sldId="568"/>
            <ac:spMk id="14" creationId="{CFF4234B-792A-3386-3652-C0465E86A0DC}"/>
          </ac:spMkLst>
        </pc:spChg>
        <pc:spChg chg="add mod">
          <ac:chgData name="Armelle BARIL" userId="873ffe17-8af5-476e-b1a1-0d71fddcd02f" providerId="ADAL" clId="{93B45902-2E04-41BE-9785-5E5CE516D76E}" dt="2024-02-12T15:20:44.878" v="466" actId="404"/>
          <ac:spMkLst>
            <pc:docMk/>
            <pc:sldMk cId="932168973" sldId="568"/>
            <ac:spMk id="19" creationId="{58469581-EE7D-5494-EAB7-58E6758E710D}"/>
          </ac:spMkLst>
        </pc:spChg>
        <pc:spChg chg="add mod">
          <ac:chgData name="Armelle BARIL" userId="873ffe17-8af5-476e-b1a1-0d71fddcd02f" providerId="ADAL" clId="{93B45902-2E04-41BE-9785-5E5CE516D76E}" dt="2024-02-12T15:20:44.878" v="466" actId="404"/>
          <ac:spMkLst>
            <pc:docMk/>
            <pc:sldMk cId="932168973" sldId="568"/>
            <ac:spMk id="20" creationId="{75AB0414-F162-6823-8F27-5F39327B2635}"/>
          </ac:spMkLst>
        </pc:spChg>
        <pc:spChg chg="add mod">
          <ac:chgData name="Armelle BARIL" userId="873ffe17-8af5-476e-b1a1-0d71fddcd02f" providerId="ADAL" clId="{93B45902-2E04-41BE-9785-5E5CE516D76E}" dt="2024-02-12T15:20:44.878" v="466" actId="404"/>
          <ac:spMkLst>
            <pc:docMk/>
            <pc:sldMk cId="932168973" sldId="568"/>
            <ac:spMk id="21" creationId="{EE4336EE-5338-B24F-DD55-6C9B4F2FED8D}"/>
          </ac:spMkLst>
        </pc:spChg>
        <pc:spChg chg="add mod">
          <ac:chgData name="Armelle BARIL" userId="873ffe17-8af5-476e-b1a1-0d71fddcd02f" providerId="ADAL" clId="{93B45902-2E04-41BE-9785-5E5CE516D76E}" dt="2024-02-12T15:20:44.878" v="466" actId="404"/>
          <ac:spMkLst>
            <pc:docMk/>
            <pc:sldMk cId="932168973" sldId="568"/>
            <ac:spMk id="22" creationId="{8B6F87C9-A7EC-0D0D-55D4-8227D3FDE515}"/>
          </ac:spMkLst>
        </pc:spChg>
        <pc:spChg chg="add mod">
          <ac:chgData name="Armelle BARIL" userId="873ffe17-8af5-476e-b1a1-0d71fddcd02f" providerId="ADAL" clId="{93B45902-2E04-41BE-9785-5E5CE516D76E}" dt="2024-02-12T15:20:44.878" v="466" actId="404"/>
          <ac:spMkLst>
            <pc:docMk/>
            <pc:sldMk cId="932168973" sldId="568"/>
            <ac:spMk id="23" creationId="{526CE33F-0BA6-C89A-0921-5565EA527B1E}"/>
          </ac:spMkLst>
        </pc:spChg>
        <pc:spChg chg="add mod">
          <ac:chgData name="Armelle BARIL" userId="873ffe17-8af5-476e-b1a1-0d71fddcd02f" providerId="ADAL" clId="{93B45902-2E04-41BE-9785-5E5CE516D76E}" dt="2024-02-12T15:20:44.878" v="466" actId="404"/>
          <ac:spMkLst>
            <pc:docMk/>
            <pc:sldMk cId="932168973" sldId="568"/>
            <ac:spMk id="24" creationId="{9ED0DB8F-526E-E81A-FCDF-3C1984BE2D5E}"/>
          </ac:spMkLst>
        </pc:spChg>
        <pc:spChg chg="add mod">
          <ac:chgData name="Armelle BARIL" userId="873ffe17-8af5-476e-b1a1-0d71fddcd02f" providerId="ADAL" clId="{93B45902-2E04-41BE-9785-5E5CE516D76E}" dt="2024-02-12T15:20:44.878" v="466" actId="404"/>
          <ac:spMkLst>
            <pc:docMk/>
            <pc:sldMk cId="932168973" sldId="568"/>
            <ac:spMk id="25" creationId="{44FAF5F5-8A2B-1A32-1C2C-A7EA039898A5}"/>
          </ac:spMkLst>
        </pc:spChg>
        <pc:spChg chg="add mod">
          <ac:chgData name="Armelle BARIL" userId="873ffe17-8af5-476e-b1a1-0d71fddcd02f" providerId="ADAL" clId="{93B45902-2E04-41BE-9785-5E5CE516D76E}" dt="2024-02-12T15:20:44.878" v="466" actId="404"/>
          <ac:spMkLst>
            <pc:docMk/>
            <pc:sldMk cId="932168973" sldId="568"/>
            <ac:spMk id="26" creationId="{E95F5D69-D94D-1195-2943-50F3B458F0FF}"/>
          </ac:spMkLst>
        </pc:spChg>
        <pc:spChg chg="mod">
          <ac:chgData name="Armelle BARIL" userId="873ffe17-8af5-476e-b1a1-0d71fddcd02f" providerId="ADAL" clId="{93B45902-2E04-41BE-9785-5E5CE516D76E}" dt="2024-02-12T15:20:44.878" v="466" actId="404"/>
          <ac:spMkLst>
            <pc:docMk/>
            <pc:sldMk cId="932168973" sldId="568"/>
            <ac:spMk id="28" creationId="{307329A3-71E3-7CA8-6812-6389FCA92A2A}"/>
          </ac:spMkLst>
        </pc:spChg>
        <pc:spChg chg="mod">
          <ac:chgData name="Armelle BARIL" userId="873ffe17-8af5-476e-b1a1-0d71fddcd02f" providerId="ADAL" clId="{93B45902-2E04-41BE-9785-5E5CE516D76E}" dt="2024-02-12T15:20:44.878" v="466" actId="404"/>
          <ac:spMkLst>
            <pc:docMk/>
            <pc:sldMk cId="932168973" sldId="568"/>
            <ac:spMk id="29" creationId="{C71DCDB3-5A10-B9F7-2695-76AC86390494}"/>
          </ac:spMkLst>
        </pc:spChg>
        <pc:spChg chg="mod">
          <ac:chgData name="Armelle BARIL" userId="873ffe17-8af5-476e-b1a1-0d71fddcd02f" providerId="ADAL" clId="{93B45902-2E04-41BE-9785-5E5CE516D76E}" dt="2024-02-12T15:20:53.331" v="467" actId="404"/>
          <ac:spMkLst>
            <pc:docMk/>
            <pc:sldMk cId="932168973" sldId="568"/>
            <ac:spMk id="30" creationId="{6B4BFF61-CAFB-ABD0-3A73-0C3F5F0674CB}"/>
          </ac:spMkLst>
        </pc:spChg>
        <pc:grpChg chg="add mod">
          <ac:chgData name="Armelle BARIL" userId="873ffe17-8af5-476e-b1a1-0d71fddcd02f" providerId="ADAL" clId="{93B45902-2E04-41BE-9785-5E5CE516D76E}" dt="2024-02-12T15:21:21.230" v="473" actId="14100"/>
          <ac:grpSpMkLst>
            <pc:docMk/>
            <pc:sldMk cId="932168973" sldId="568"/>
            <ac:grpSpMk id="2" creationId="{ED83455D-B6C5-7B08-F0F8-2C1BCD1D4F43}"/>
          </ac:grpSpMkLst>
        </pc:grpChg>
        <pc:grpChg chg="add mod">
          <ac:chgData name="Armelle BARIL" userId="873ffe17-8af5-476e-b1a1-0d71fddcd02f" providerId="ADAL" clId="{93B45902-2E04-41BE-9785-5E5CE516D76E}" dt="2024-02-12T15:20:28.440" v="464" actId="1037"/>
          <ac:grpSpMkLst>
            <pc:docMk/>
            <pc:sldMk cId="932168973" sldId="568"/>
            <ac:grpSpMk id="3" creationId="{83BE3163-BCB8-C6BE-C89C-FEBA9DB9009B}"/>
          </ac:grpSpMkLst>
        </pc:grpChg>
        <pc:grpChg chg="add mod">
          <ac:chgData name="Armelle BARIL" userId="873ffe17-8af5-476e-b1a1-0d71fddcd02f" providerId="ADAL" clId="{93B45902-2E04-41BE-9785-5E5CE516D76E}" dt="2024-02-12T15:20:28.440" v="464" actId="1037"/>
          <ac:grpSpMkLst>
            <pc:docMk/>
            <pc:sldMk cId="932168973" sldId="568"/>
            <ac:grpSpMk id="4" creationId="{FE4B44B9-28E6-BCC3-F9C4-60DFAD4D8811}"/>
          </ac:grpSpMkLst>
        </pc:grpChg>
        <pc:grpChg chg="add mod">
          <ac:chgData name="Armelle BARIL" userId="873ffe17-8af5-476e-b1a1-0d71fddcd02f" providerId="ADAL" clId="{93B45902-2E04-41BE-9785-5E5CE516D76E}" dt="2024-02-12T15:20:28.440" v="464" actId="1037"/>
          <ac:grpSpMkLst>
            <pc:docMk/>
            <pc:sldMk cId="932168973" sldId="568"/>
            <ac:grpSpMk id="5" creationId="{E50A6BAE-C418-3CC1-5107-F8B1CED225AA}"/>
          </ac:grpSpMkLst>
        </pc:grpChg>
        <pc:grpChg chg="add mod">
          <ac:chgData name="Armelle BARIL" userId="873ffe17-8af5-476e-b1a1-0d71fddcd02f" providerId="ADAL" clId="{93B45902-2E04-41BE-9785-5E5CE516D76E}" dt="2024-02-12T15:20:28.440" v="464" actId="1037"/>
          <ac:grpSpMkLst>
            <pc:docMk/>
            <pc:sldMk cId="932168973" sldId="568"/>
            <ac:grpSpMk id="15" creationId="{B78A77CD-815E-12A3-F7BF-358CE6E915D0}"/>
          </ac:grpSpMkLst>
        </pc:grpChg>
        <pc:grpChg chg="add mod">
          <ac:chgData name="Armelle BARIL" userId="873ffe17-8af5-476e-b1a1-0d71fddcd02f" providerId="ADAL" clId="{93B45902-2E04-41BE-9785-5E5CE516D76E}" dt="2024-02-12T15:20:28.440" v="464" actId="1037"/>
          <ac:grpSpMkLst>
            <pc:docMk/>
            <pc:sldMk cId="932168973" sldId="568"/>
            <ac:grpSpMk id="16" creationId="{52A5E99F-6811-42BA-3E59-9CFEE25A28AD}"/>
          </ac:grpSpMkLst>
        </pc:grpChg>
        <pc:grpChg chg="add mod">
          <ac:chgData name="Armelle BARIL" userId="873ffe17-8af5-476e-b1a1-0d71fddcd02f" providerId="ADAL" clId="{93B45902-2E04-41BE-9785-5E5CE516D76E}" dt="2024-02-12T15:20:28.440" v="464" actId="1037"/>
          <ac:grpSpMkLst>
            <pc:docMk/>
            <pc:sldMk cId="932168973" sldId="568"/>
            <ac:grpSpMk id="17" creationId="{798AE9F4-C6C5-2355-4689-31835049DED0}"/>
          </ac:grpSpMkLst>
        </pc:grpChg>
        <pc:grpChg chg="add mod">
          <ac:chgData name="Armelle BARIL" userId="873ffe17-8af5-476e-b1a1-0d71fddcd02f" providerId="ADAL" clId="{93B45902-2E04-41BE-9785-5E5CE516D76E}" dt="2024-02-12T15:20:28.440" v="464" actId="1037"/>
          <ac:grpSpMkLst>
            <pc:docMk/>
            <pc:sldMk cId="932168973" sldId="568"/>
            <ac:grpSpMk id="18" creationId="{6BE17681-EF16-D0CA-1DB2-4F5605399BDC}"/>
          </ac:grpSpMkLst>
        </pc:grpChg>
        <pc:grpChg chg="add mod">
          <ac:chgData name="Armelle BARIL" userId="873ffe17-8af5-476e-b1a1-0d71fddcd02f" providerId="ADAL" clId="{93B45902-2E04-41BE-9785-5E5CE516D76E}" dt="2024-02-12T15:20:28.440" v="464" actId="1037"/>
          <ac:grpSpMkLst>
            <pc:docMk/>
            <pc:sldMk cId="932168973" sldId="568"/>
            <ac:grpSpMk id="27" creationId="{FDE604D3-BAB1-8B67-DF26-39F0C96CAD9F}"/>
          </ac:grpSpMkLst>
        </pc:grpChg>
        <pc:graphicFrameChg chg="del mod">
          <ac:chgData name="Armelle BARIL" userId="873ffe17-8af5-476e-b1a1-0d71fddcd02f" providerId="ADAL" clId="{93B45902-2E04-41BE-9785-5E5CE516D76E}" dt="2024-02-12T15:19:31.472" v="434" actId="478"/>
          <ac:graphicFrameMkLst>
            <pc:docMk/>
            <pc:sldMk cId="932168973" sldId="568"/>
            <ac:graphicFrameMk id="34" creationId="{0594BD25-2E93-5EC3-E72F-91BFACDAB83C}"/>
          </ac:graphicFrameMkLst>
        </pc:graphicFrameChg>
        <pc:picChg chg="del">
          <ac:chgData name="Armelle BARIL" userId="873ffe17-8af5-476e-b1a1-0d71fddcd02f" providerId="ADAL" clId="{93B45902-2E04-41BE-9785-5E5CE516D76E}" dt="2024-02-12T15:19:34.661" v="435" actId="478"/>
          <ac:picMkLst>
            <pc:docMk/>
            <pc:sldMk cId="932168973" sldId="568"/>
            <ac:picMk id="33" creationId="{92433771-C596-02FB-3CE5-78DD0914082C}"/>
          </ac:picMkLst>
        </pc:picChg>
      </pc:sldChg>
      <pc:sldChg chg="addSp delSp modSp add mod ord modNotesTx">
        <pc:chgData name="Armelle BARIL" userId="873ffe17-8af5-476e-b1a1-0d71fddcd02f" providerId="ADAL" clId="{93B45902-2E04-41BE-9785-5E5CE516D76E}" dt="2024-02-12T17:18:06.596" v="5192" actId="313"/>
        <pc:sldMkLst>
          <pc:docMk/>
          <pc:sldMk cId="302395307" sldId="569"/>
        </pc:sldMkLst>
        <pc:spChg chg="del">
          <ac:chgData name="Armelle BARIL" userId="873ffe17-8af5-476e-b1a1-0d71fddcd02f" providerId="ADAL" clId="{93B45902-2E04-41BE-9785-5E5CE516D76E}" dt="2024-02-12T15:26:54.963" v="819" actId="478"/>
          <ac:spMkLst>
            <pc:docMk/>
            <pc:sldMk cId="302395307" sldId="569"/>
            <ac:spMk id="7" creationId="{DA9994B2-8C27-B516-D691-EEB86988C97C}"/>
          </ac:spMkLst>
        </pc:spChg>
        <pc:spChg chg="del">
          <ac:chgData name="Armelle BARIL" userId="873ffe17-8af5-476e-b1a1-0d71fddcd02f" providerId="ADAL" clId="{93B45902-2E04-41BE-9785-5E5CE516D76E}" dt="2024-02-12T15:26:54.963" v="819" actId="478"/>
          <ac:spMkLst>
            <pc:docMk/>
            <pc:sldMk cId="302395307" sldId="569"/>
            <ac:spMk id="28" creationId="{4FC5FDE6-D5F6-F337-51B4-549E17347A1D}"/>
          </ac:spMkLst>
        </pc:spChg>
        <pc:spChg chg="add mod">
          <ac:chgData name="Armelle BARIL" userId="873ffe17-8af5-476e-b1a1-0d71fddcd02f" providerId="ADAL" clId="{93B45902-2E04-41BE-9785-5E5CE516D76E}" dt="2024-02-12T17:13:17.167" v="4778" actId="113"/>
          <ac:spMkLst>
            <pc:docMk/>
            <pc:sldMk cId="302395307" sldId="569"/>
            <ac:spMk id="31" creationId="{794C0DD4-6748-370E-899C-670E52BB4728}"/>
          </ac:spMkLst>
        </pc:spChg>
        <pc:spChg chg="add mod">
          <ac:chgData name="Armelle BARIL" userId="873ffe17-8af5-476e-b1a1-0d71fddcd02f" providerId="ADAL" clId="{93B45902-2E04-41BE-9785-5E5CE516D76E}" dt="2024-02-12T17:18:06.596" v="5192" actId="313"/>
          <ac:spMkLst>
            <pc:docMk/>
            <pc:sldMk cId="302395307" sldId="569"/>
            <ac:spMk id="33" creationId="{6D1119C5-44DC-726F-7A72-7043947F78B7}"/>
          </ac:spMkLst>
        </pc:spChg>
        <pc:grpChg chg="del">
          <ac:chgData name="Armelle BARIL" userId="873ffe17-8af5-476e-b1a1-0d71fddcd02f" providerId="ADAL" clId="{93B45902-2E04-41BE-9785-5E5CE516D76E}" dt="2024-02-12T15:26:54.963" v="819" actId="478"/>
          <ac:grpSpMkLst>
            <pc:docMk/>
            <pc:sldMk cId="302395307" sldId="569"/>
            <ac:grpSpMk id="2" creationId="{76976EAF-0AD1-DFF4-AD37-0ACFF23EA659}"/>
          </ac:grpSpMkLst>
        </pc:grpChg>
        <pc:grpChg chg="del">
          <ac:chgData name="Armelle BARIL" userId="873ffe17-8af5-476e-b1a1-0d71fddcd02f" providerId="ADAL" clId="{93B45902-2E04-41BE-9785-5E5CE516D76E}" dt="2024-02-12T15:26:54.963" v="819" actId="478"/>
          <ac:grpSpMkLst>
            <pc:docMk/>
            <pc:sldMk cId="302395307" sldId="569"/>
            <ac:grpSpMk id="3" creationId="{FF32748B-37D5-6D31-4246-3B0BC05AA6F2}"/>
          </ac:grpSpMkLst>
        </pc:grpChg>
        <pc:grpChg chg="del">
          <ac:chgData name="Armelle BARIL" userId="873ffe17-8af5-476e-b1a1-0d71fddcd02f" providerId="ADAL" clId="{93B45902-2E04-41BE-9785-5E5CE516D76E}" dt="2024-02-12T15:26:54.963" v="819" actId="478"/>
          <ac:grpSpMkLst>
            <pc:docMk/>
            <pc:sldMk cId="302395307" sldId="569"/>
            <ac:grpSpMk id="4" creationId="{AEF9AB0E-88F6-6475-C765-671BDA15CC07}"/>
          </ac:grpSpMkLst>
        </pc:grpChg>
        <pc:grpChg chg="del">
          <ac:chgData name="Armelle BARIL" userId="873ffe17-8af5-476e-b1a1-0d71fddcd02f" providerId="ADAL" clId="{93B45902-2E04-41BE-9785-5E5CE516D76E}" dt="2024-02-12T15:26:54.963" v="819" actId="478"/>
          <ac:grpSpMkLst>
            <pc:docMk/>
            <pc:sldMk cId="302395307" sldId="569"/>
            <ac:grpSpMk id="5" creationId="{951B7B82-099F-3FDE-0800-954B728EE7D2}"/>
          </ac:grpSpMkLst>
        </pc:grpChg>
        <pc:grpChg chg="del">
          <ac:chgData name="Armelle BARIL" userId="873ffe17-8af5-476e-b1a1-0d71fddcd02f" providerId="ADAL" clId="{93B45902-2E04-41BE-9785-5E5CE516D76E}" dt="2024-02-12T15:26:54.963" v="819" actId="478"/>
          <ac:grpSpMkLst>
            <pc:docMk/>
            <pc:sldMk cId="302395307" sldId="569"/>
            <ac:grpSpMk id="15" creationId="{21392C6B-3015-4670-1FC0-8D271A5F3181}"/>
          </ac:grpSpMkLst>
        </pc:grpChg>
        <pc:grpChg chg="del">
          <ac:chgData name="Armelle BARIL" userId="873ffe17-8af5-476e-b1a1-0d71fddcd02f" providerId="ADAL" clId="{93B45902-2E04-41BE-9785-5E5CE516D76E}" dt="2024-02-12T15:26:54.963" v="819" actId="478"/>
          <ac:grpSpMkLst>
            <pc:docMk/>
            <pc:sldMk cId="302395307" sldId="569"/>
            <ac:grpSpMk id="16" creationId="{A03E6D1D-2812-F232-279E-CDAC6D45F9E5}"/>
          </ac:grpSpMkLst>
        </pc:grpChg>
        <pc:grpChg chg="del">
          <ac:chgData name="Armelle BARIL" userId="873ffe17-8af5-476e-b1a1-0d71fddcd02f" providerId="ADAL" clId="{93B45902-2E04-41BE-9785-5E5CE516D76E}" dt="2024-02-12T15:26:54.963" v="819" actId="478"/>
          <ac:grpSpMkLst>
            <pc:docMk/>
            <pc:sldMk cId="302395307" sldId="569"/>
            <ac:grpSpMk id="17" creationId="{4151DFA8-E6A9-AD78-9EA6-FD2024E2B2AA}"/>
          </ac:grpSpMkLst>
        </pc:grpChg>
        <pc:grpChg chg="del">
          <ac:chgData name="Armelle BARIL" userId="873ffe17-8af5-476e-b1a1-0d71fddcd02f" providerId="ADAL" clId="{93B45902-2E04-41BE-9785-5E5CE516D76E}" dt="2024-02-12T15:26:54.963" v="819" actId="478"/>
          <ac:grpSpMkLst>
            <pc:docMk/>
            <pc:sldMk cId="302395307" sldId="569"/>
            <ac:grpSpMk id="18" creationId="{2078E1F5-DCD7-4449-E9F4-B0AB49E90F30}"/>
          </ac:grpSpMkLst>
        </pc:grpChg>
        <pc:grpChg chg="del">
          <ac:chgData name="Armelle BARIL" userId="873ffe17-8af5-476e-b1a1-0d71fddcd02f" providerId="ADAL" clId="{93B45902-2E04-41BE-9785-5E5CE516D76E}" dt="2024-02-12T15:26:54.963" v="819" actId="478"/>
          <ac:grpSpMkLst>
            <pc:docMk/>
            <pc:sldMk cId="302395307" sldId="569"/>
            <ac:grpSpMk id="27" creationId="{D01714E0-6ECE-DB5D-D5B7-975CD3EEDF86}"/>
          </ac:grpSpMkLst>
        </pc:grpChg>
      </pc:sldChg>
      <pc:sldChg chg="addSp modSp new mod ord modNotesTx">
        <pc:chgData name="Armelle BARIL" userId="873ffe17-8af5-476e-b1a1-0d71fddcd02f" providerId="ADAL" clId="{93B45902-2E04-41BE-9785-5E5CE516D76E}" dt="2024-02-12T20:20:15.552" v="8363" actId="1076"/>
        <pc:sldMkLst>
          <pc:docMk/>
          <pc:sldMk cId="4068595069" sldId="570"/>
        </pc:sldMkLst>
        <pc:spChg chg="mod">
          <ac:chgData name="Armelle BARIL" userId="873ffe17-8af5-476e-b1a1-0d71fddcd02f" providerId="ADAL" clId="{93B45902-2E04-41BE-9785-5E5CE516D76E}" dt="2024-02-12T19:57:35.639" v="7464" actId="20577"/>
          <ac:spMkLst>
            <pc:docMk/>
            <pc:sldMk cId="4068595069" sldId="570"/>
            <ac:spMk id="3" creationId="{061FB7C0-13F4-725F-2C37-8B33F476E53C}"/>
          </ac:spMkLst>
        </pc:spChg>
        <pc:spChg chg="add mod">
          <ac:chgData name="Armelle BARIL" userId="873ffe17-8af5-476e-b1a1-0d71fddcd02f" providerId="ADAL" clId="{93B45902-2E04-41BE-9785-5E5CE516D76E}" dt="2024-02-12T20:20:15.552" v="8363" actId="1076"/>
          <ac:spMkLst>
            <pc:docMk/>
            <pc:sldMk cId="4068595069" sldId="570"/>
            <ac:spMk id="5" creationId="{5A2627DE-348C-16CA-A057-9D6014BFBCB7}"/>
          </ac:spMkLst>
        </pc:spChg>
      </pc:sldChg>
      <pc:sldChg chg="addSp delSp new mod">
        <pc:chgData name="Armelle BARIL" userId="873ffe17-8af5-476e-b1a1-0d71fddcd02f" providerId="ADAL" clId="{93B45902-2E04-41BE-9785-5E5CE516D76E}" dt="2024-02-12T16:18:04.526" v="2227" actId="22"/>
        <pc:sldMkLst>
          <pc:docMk/>
          <pc:sldMk cId="132386240" sldId="571"/>
        </pc:sldMkLst>
        <pc:spChg chg="add del">
          <ac:chgData name="Armelle BARIL" userId="873ffe17-8af5-476e-b1a1-0d71fddcd02f" providerId="ADAL" clId="{93B45902-2E04-41BE-9785-5E5CE516D76E}" dt="2024-02-12T16:18:04.526" v="2227" actId="22"/>
          <ac:spMkLst>
            <pc:docMk/>
            <pc:sldMk cId="132386240" sldId="571"/>
            <ac:spMk id="4" creationId="{AFADF649-ACE0-51B9-5DFE-DAA00778A276}"/>
          </ac:spMkLst>
        </pc:spChg>
      </pc:sldChg>
      <pc:sldChg chg="addSp delSp modSp add mod ord modNotesTx">
        <pc:chgData name="Armelle BARIL" userId="873ffe17-8af5-476e-b1a1-0d71fddcd02f" providerId="ADAL" clId="{93B45902-2E04-41BE-9785-5E5CE516D76E}" dt="2024-02-12T17:15:43.546" v="5040" actId="403"/>
        <pc:sldMkLst>
          <pc:docMk/>
          <pc:sldMk cId="251375647" sldId="572"/>
        </pc:sldMkLst>
        <pc:spChg chg="add mod">
          <ac:chgData name="Armelle BARIL" userId="873ffe17-8af5-476e-b1a1-0d71fddcd02f" providerId="ADAL" clId="{93B45902-2E04-41BE-9785-5E5CE516D76E}" dt="2024-02-12T17:15:43.546" v="5040" actId="403"/>
          <ac:spMkLst>
            <pc:docMk/>
            <pc:sldMk cId="251375647" sldId="572"/>
            <ac:spMk id="2" creationId="{684795FA-2190-F0A3-23BC-CEA1FE785C01}"/>
          </ac:spMkLst>
        </pc:spChg>
        <pc:spChg chg="mod">
          <ac:chgData name="Armelle BARIL" userId="873ffe17-8af5-476e-b1a1-0d71fddcd02f" providerId="ADAL" clId="{93B45902-2E04-41BE-9785-5E5CE516D76E}" dt="2024-02-12T17:13:39.857" v="4797" actId="6549"/>
          <ac:spMkLst>
            <pc:docMk/>
            <pc:sldMk cId="251375647" sldId="572"/>
            <ac:spMk id="7" creationId="{64CA4831-ED44-5974-A79E-C1A89C279B31}"/>
          </ac:spMkLst>
        </pc:spChg>
        <pc:graphicFrameChg chg="del">
          <ac:chgData name="Armelle BARIL" userId="873ffe17-8af5-476e-b1a1-0d71fddcd02f" providerId="ADAL" clId="{93B45902-2E04-41BE-9785-5E5CE516D76E}" dt="2024-02-12T16:21:54.686" v="2317" actId="478"/>
          <ac:graphicFrameMkLst>
            <pc:docMk/>
            <pc:sldMk cId="251375647" sldId="572"/>
            <ac:graphicFrameMk id="34" creationId="{B4D35D77-FBBC-3B26-996C-9310935A0586}"/>
          </ac:graphicFrameMkLst>
        </pc:graphicFrameChg>
        <pc:picChg chg="del">
          <ac:chgData name="Armelle BARIL" userId="873ffe17-8af5-476e-b1a1-0d71fddcd02f" providerId="ADAL" clId="{93B45902-2E04-41BE-9785-5E5CE516D76E}" dt="2024-02-12T16:22:02.859" v="2318" actId="478"/>
          <ac:picMkLst>
            <pc:docMk/>
            <pc:sldMk cId="251375647" sldId="572"/>
            <ac:picMk id="33" creationId="{93FBA108-ACAC-F7A9-B156-584A34CC053D}"/>
          </ac:picMkLst>
        </pc:picChg>
      </pc:sldChg>
      <pc:sldChg chg="modSp add mod modNotesTx">
        <pc:chgData name="Armelle BARIL" userId="873ffe17-8af5-476e-b1a1-0d71fddcd02f" providerId="ADAL" clId="{93B45902-2E04-41BE-9785-5E5CE516D76E}" dt="2024-02-12T18:35:29.734" v="6469" actId="5793"/>
        <pc:sldMkLst>
          <pc:docMk/>
          <pc:sldMk cId="3519379466" sldId="573"/>
        </pc:sldMkLst>
        <pc:spChg chg="mod">
          <ac:chgData name="Armelle BARIL" userId="873ffe17-8af5-476e-b1a1-0d71fddcd02f" providerId="ADAL" clId="{93B45902-2E04-41BE-9785-5E5CE516D76E}" dt="2024-02-12T18:00:50.289" v="5713" actId="20577"/>
          <ac:spMkLst>
            <pc:docMk/>
            <pc:sldMk cId="3519379466" sldId="573"/>
            <ac:spMk id="31" creationId="{E1404513-B0AD-5F16-4264-F59B985627C3}"/>
          </ac:spMkLst>
        </pc:spChg>
        <pc:spChg chg="mod">
          <ac:chgData name="Armelle BARIL" userId="873ffe17-8af5-476e-b1a1-0d71fddcd02f" providerId="ADAL" clId="{93B45902-2E04-41BE-9785-5E5CE516D76E}" dt="2024-02-12T18:35:29.734" v="6469" actId="5793"/>
          <ac:spMkLst>
            <pc:docMk/>
            <pc:sldMk cId="3519379466" sldId="573"/>
            <ac:spMk id="33" creationId="{8D9C881E-5799-ED1D-F961-4ED1FB361347}"/>
          </ac:spMkLst>
        </pc:spChg>
      </pc:sldChg>
      <pc:sldChg chg="addSp delSp modSp add mod modNotesTx">
        <pc:chgData name="Armelle BARIL" userId="873ffe17-8af5-476e-b1a1-0d71fddcd02f" providerId="ADAL" clId="{93B45902-2E04-41BE-9785-5E5CE516D76E}" dt="2024-02-12T20:11:22.014" v="7993" actId="313"/>
        <pc:sldMkLst>
          <pc:docMk/>
          <pc:sldMk cId="2215837206" sldId="574"/>
        </pc:sldMkLst>
        <pc:spChg chg="add mod">
          <ac:chgData name="Armelle BARIL" userId="873ffe17-8af5-476e-b1a1-0d71fddcd02f" providerId="ADAL" clId="{93B45902-2E04-41BE-9785-5E5CE516D76E}" dt="2024-02-12T18:17:37.239" v="5941" actId="20577"/>
          <ac:spMkLst>
            <pc:docMk/>
            <pc:sldMk cId="2215837206" sldId="574"/>
            <ac:spMk id="2" creationId="{755C4350-3C3B-0A3C-0DC8-6F1F96AA3AB1}"/>
          </ac:spMkLst>
        </pc:spChg>
        <pc:spChg chg="add mod">
          <ac:chgData name="Armelle BARIL" userId="873ffe17-8af5-476e-b1a1-0d71fddcd02f" providerId="ADAL" clId="{93B45902-2E04-41BE-9785-5E5CE516D76E}" dt="2024-02-12T20:11:22.014" v="7993" actId="313"/>
          <ac:spMkLst>
            <pc:docMk/>
            <pc:sldMk cId="2215837206" sldId="574"/>
            <ac:spMk id="3" creationId="{92FC19C7-558E-132C-0B0E-0F12CE5FF78E}"/>
          </ac:spMkLst>
        </pc:spChg>
        <pc:spChg chg="mod">
          <ac:chgData name="Armelle BARIL" userId="873ffe17-8af5-476e-b1a1-0d71fddcd02f" providerId="ADAL" clId="{93B45902-2E04-41BE-9785-5E5CE516D76E}" dt="2024-02-12T17:55:49.146" v="5590" actId="20577"/>
          <ac:spMkLst>
            <pc:docMk/>
            <pc:sldMk cId="2215837206" sldId="574"/>
            <ac:spMk id="31" creationId="{7E9F53E9-F70C-15DF-DB50-EE68005488FD}"/>
          </ac:spMkLst>
        </pc:spChg>
        <pc:spChg chg="del mod">
          <ac:chgData name="Armelle BARIL" userId="873ffe17-8af5-476e-b1a1-0d71fddcd02f" providerId="ADAL" clId="{93B45902-2E04-41BE-9785-5E5CE516D76E}" dt="2024-02-12T18:16:44.937" v="5828"/>
          <ac:spMkLst>
            <pc:docMk/>
            <pc:sldMk cId="2215837206" sldId="574"/>
            <ac:spMk id="33" creationId="{DD8BEEFE-D373-5BB4-EC6A-8CB7BDCEBF9C}"/>
          </ac:spMkLst>
        </pc:spChg>
        <pc:picChg chg="add mod">
          <ac:chgData name="Armelle BARIL" userId="873ffe17-8af5-476e-b1a1-0d71fddcd02f" providerId="ADAL" clId="{93B45902-2E04-41BE-9785-5E5CE516D76E}" dt="2024-02-12T18:42:32.645" v="6605" actId="1038"/>
          <ac:picMkLst>
            <pc:docMk/>
            <pc:sldMk cId="2215837206" sldId="574"/>
            <ac:picMk id="4" creationId="{EA00802B-43BB-CB1F-CDCB-E8051AABC26D}"/>
          </ac:picMkLst>
        </pc:picChg>
      </pc:sldChg>
      <pc:sldChg chg="addSp delSp modSp add mod modNotesTx">
        <pc:chgData name="Armelle BARIL" userId="873ffe17-8af5-476e-b1a1-0d71fddcd02f" providerId="ADAL" clId="{93B45902-2E04-41BE-9785-5E5CE516D76E}" dt="2024-02-12T20:22:48.236" v="8386"/>
        <pc:sldMkLst>
          <pc:docMk/>
          <pc:sldMk cId="16336672" sldId="575"/>
        </pc:sldMkLst>
        <pc:spChg chg="mod">
          <ac:chgData name="Armelle BARIL" userId="873ffe17-8af5-476e-b1a1-0d71fddcd02f" providerId="ADAL" clId="{93B45902-2E04-41BE-9785-5E5CE516D76E}" dt="2024-02-12T20:12:25.483" v="8034" actId="6549"/>
          <ac:spMkLst>
            <pc:docMk/>
            <pc:sldMk cId="16336672" sldId="575"/>
            <ac:spMk id="3" creationId="{64E02D3F-C359-4319-E1ED-287D2BB2073F}"/>
          </ac:spMkLst>
        </pc:spChg>
        <pc:spChg chg="add mod">
          <ac:chgData name="Armelle BARIL" userId="873ffe17-8af5-476e-b1a1-0d71fddcd02f" providerId="ADAL" clId="{93B45902-2E04-41BE-9785-5E5CE516D76E}" dt="2024-02-12T20:21:41.869" v="8379" actId="207"/>
          <ac:spMkLst>
            <pc:docMk/>
            <pc:sldMk cId="16336672" sldId="575"/>
            <ac:spMk id="5" creationId="{F70B2306-E097-524B-DDC9-7A7B85D11ACA}"/>
          </ac:spMkLst>
        </pc:spChg>
        <pc:spChg chg="mod">
          <ac:chgData name="Armelle BARIL" userId="873ffe17-8af5-476e-b1a1-0d71fddcd02f" providerId="ADAL" clId="{93B45902-2E04-41BE-9785-5E5CE516D76E}" dt="2024-02-12T20:22:48.236" v="8386"/>
          <ac:spMkLst>
            <pc:docMk/>
            <pc:sldMk cId="16336672" sldId="575"/>
            <ac:spMk id="31" creationId="{36BFDF37-4380-ECDD-CDCA-E6CFD4BBF4CA}"/>
          </ac:spMkLst>
        </pc:spChg>
        <pc:picChg chg="del">
          <ac:chgData name="Armelle BARIL" userId="873ffe17-8af5-476e-b1a1-0d71fddcd02f" providerId="ADAL" clId="{93B45902-2E04-41BE-9785-5E5CE516D76E}" dt="2024-02-12T18:43:38.625" v="6650" actId="478"/>
          <ac:picMkLst>
            <pc:docMk/>
            <pc:sldMk cId="16336672" sldId="575"/>
            <ac:picMk id="4" creationId="{7936DE78-09A9-4E3E-A80A-AD3C3D184BEB}"/>
          </ac:picMkLst>
        </pc:picChg>
      </pc:sldChg>
      <pc:sldChg chg="modSp add del mod">
        <pc:chgData name="Armelle BARIL" userId="873ffe17-8af5-476e-b1a1-0d71fddcd02f" providerId="ADAL" clId="{93B45902-2E04-41BE-9785-5E5CE516D76E}" dt="2024-02-12T18:31:18.063" v="6332" actId="47"/>
        <pc:sldMkLst>
          <pc:docMk/>
          <pc:sldMk cId="1660656806" sldId="575"/>
        </pc:sldMkLst>
        <pc:spChg chg="mod">
          <ac:chgData name="Armelle BARIL" userId="873ffe17-8af5-476e-b1a1-0d71fddcd02f" providerId="ADAL" clId="{93B45902-2E04-41BE-9785-5E5CE516D76E}" dt="2024-02-12T18:12:44.293" v="5782" actId="20577"/>
          <ac:spMkLst>
            <pc:docMk/>
            <pc:sldMk cId="1660656806" sldId="575"/>
            <ac:spMk id="31" creationId="{72EA58EF-7241-0259-DC0D-52060BE8D68D}"/>
          </ac:spMkLst>
        </pc:spChg>
        <pc:spChg chg="mod">
          <ac:chgData name="Armelle BARIL" userId="873ffe17-8af5-476e-b1a1-0d71fddcd02f" providerId="ADAL" clId="{93B45902-2E04-41BE-9785-5E5CE516D76E}" dt="2024-02-12T18:14:45.630" v="5823" actId="6549"/>
          <ac:spMkLst>
            <pc:docMk/>
            <pc:sldMk cId="1660656806" sldId="575"/>
            <ac:spMk id="33" creationId="{282EB48D-82AD-5F68-BE7F-710C527AB2FC}"/>
          </ac:spMkLst>
        </pc:spChg>
      </pc:sldChg>
      <pc:sldChg chg="add del">
        <pc:chgData name="Armelle BARIL" userId="873ffe17-8af5-476e-b1a1-0d71fddcd02f" providerId="ADAL" clId="{93B45902-2E04-41BE-9785-5E5CE516D76E}" dt="2024-02-12T18:31:15.789" v="6331" actId="47"/>
        <pc:sldMkLst>
          <pc:docMk/>
          <pc:sldMk cId="1005594548" sldId="576"/>
        </pc:sldMkLst>
      </pc:sldChg>
      <pc:sldChg chg="modSp add del mod">
        <pc:chgData name="Armelle BARIL" userId="873ffe17-8af5-476e-b1a1-0d71fddcd02f" providerId="ADAL" clId="{93B45902-2E04-41BE-9785-5E5CE516D76E}" dt="2024-02-12T20:22:15.271" v="8380" actId="47"/>
        <pc:sldMkLst>
          <pc:docMk/>
          <pc:sldMk cId="3413546678" sldId="576"/>
        </pc:sldMkLst>
        <pc:spChg chg="mod">
          <ac:chgData name="Armelle BARIL" userId="873ffe17-8af5-476e-b1a1-0d71fddcd02f" providerId="ADAL" clId="{93B45902-2E04-41BE-9785-5E5CE516D76E}" dt="2024-02-12T20:17:59.663" v="8361" actId="313"/>
          <ac:spMkLst>
            <pc:docMk/>
            <pc:sldMk cId="3413546678" sldId="576"/>
            <ac:spMk id="5" creationId="{920CE6F7-F8ED-8C9B-CFB4-361B2F4847FA}"/>
          </ac:spMkLst>
        </pc:spChg>
        <pc:spChg chg="mod">
          <ac:chgData name="Armelle BARIL" userId="873ffe17-8af5-476e-b1a1-0d71fddcd02f" providerId="ADAL" clId="{93B45902-2E04-41BE-9785-5E5CE516D76E}" dt="2024-02-12T20:01:07.071" v="7672" actId="6549"/>
          <ac:spMkLst>
            <pc:docMk/>
            <pc:sldMk cId="3413546678" sldId="576"/>
            <ac:spMk id="31" creationId="{EE6F7039-3C8C-C71E-8BBD-97BEBEE3E183}"/>
          </ac:spMkLst>
        </pc:spChg>
      </pc:sldChg>
      <pc:sldChg chg="delSp modSp add mod">
        <pc:chgData name="Armelle BARIL" userId="873ffe17-8af5-476e-b1a1-0d71fddcd02f" providerId="ADAL" clId="{93B45902-2E04-41BE-9785-5E5CE516D76E}" dt="2024-02-12T20:22:52.716" v="8388" actId="20577"/>
        <pc:sldMkLst>
          <pc:docMk/>
          <pc:sldMk cId="1879498599" sldId="577"/>
        </pc:sldMkLst>
        <pc:spChg chg="del mod">
          <ac:chgData name="Armelle BARIL" userId="873ffe17-8af5-476e-b1a1-0d71fddcd02f" providerId="ADAL" clId="{93B45902-2E04-41BE-9785-5E5CE516D76E}" dt="2024-02-12T20:13:13.673" v="8068" actId="478"/>
          <ac:spMkLst>
            <pc:docMk/>
            <pc:sldMk cId="1879498599" sldId="577"/>
            <ac:spMk id="3" creationId="{FAE9BDDF-B7B0-163A-D39C-F343287EF483}"/>
          </ac:spMkLst>
        </pc:spChg>
        <pc:spChg chg="mod">
          <ac:chgData name="Armelle BARIL" userId="873ffe17-8af5-476e-b1a1-0d71fddcd02f" providerId="ADAL" clId="{93B45902-2E04-41BE-9785-5E5CE516D76E}" dt="2024-02-12T20:16:48.940" v="8334" actId="6549"/>
          <ac:spMkLst>
            <pc:docMk/>
            <pc:sldMk cId="1879498599" sldId="577"/>
            <ac:spMk id="5" creationId="{E7442C27-09F8-0AEF-61DE-15C2A2E1B135}"/>
          </ac:spMkLst>
        </pc:spChg>
        <pc:spChg chg="mod">
          <ac:chgData name="Armelle BARIL" userId="873ffe17-8af5-476e-b1a1-0d71fddcd02f" providerId="ADAL" clId="{93B45902-2E04-41BE-9785-5E5CE516D76E}" dt="2024-02-12T20:22:52.716" v="8388" actId="20577"/>
          <ac:spMkLst>
            <pc:docMk/>
            <pc:sldMk cId="1879498599" sldId="577"/>
            <ac:spMk id="31" creationId="{F24D7DB5-9225-BC23-9101-315433F93202}"/>
          </ac:spMkLst>
        </pc:spChg>
      </pc:sldChg>
      <pc:sldChg chg="modSp add del mod">
        <pc:chgData name="Armelle BARIL" userId="873ffe17-8af5-476e-b1a1-0d71fddcd02f" providerId="ADAL" clId="{93B45902-2E04-41BE-9785-5E5CE516D76E}" dt="2024-02-12T20:23:16.834" v="8389" actId="47"/>
        <pc:sldMkLst>
          <pc:docMk/>
          <pc:sldMk cId="4104548677" sldId="578"/>
        </pc:sldMkLst>
        <pc:spChg chg="mod">
          <ac:chgData name="Armelle BARIL" userId="873ffe17-8af5-476e-b1a1-0d71fddcd02f" providerId="ADAL" clId="{93B45902-2E04-41BE-9785-5E5CE516D76E}" dt="2024-02-12T20:17:12.721" v="8340" actId="20577"/>
          <ac:spMkLst>
            <pc:docMk/>
            <pc:sldMk cId="4104548677" sldId="578"/>
            <ac:spMk id="31" creationId="{BD36A8F3-8CB8-F5DC-87D7-604A6E371B8A}"/>
          </ac:spMkLst>
        </pc:spChg>
      </pc:sldChg>
      <pc:sldChg chg="del">
        <pc:chgData name="Armelle BARIL" userId="873ffe17-8af5-476e-b1a1-0d71fddcd02f" providerId="ADAL" clId="{93B45902-2E04-41BE-9785-5E5CE516D76E}" dt="2024-02-12T14:49:54.344" v="0" actId="47"/>
        <pc:sldMkLst>
          <pc:docMk/>
          <pc:sldMk cId="3937589898" sldId="604"/>
        </pc:sldMkLst>
      </pc:sldChg>
      <pc:sldChg chg="del">
        <pc:chgData name="Armelle BARIL" userId="873ffe17-8af5-476e-b1a1-0d71fddcd02f" providerId="ADAL" clId="{93B45902-2E04-41BE-9785-5E5CE516D76E}" dt="2024-02-12T14:49:58.063" v="1" actId="47"/>
        <pc:sldMkLst>
          <pc:docMk/>
          <pc:sldMk cId="2305580838" sldId="637"/>
        </pc:sldMkLst>
      </pc:sldChg>
      <pc:sldMasterChg chg="delSldLayout">
        <pc:chgData name="Armelle BARIL" userId="873ffe17-8af5-476e-b1a1-0d71fddcd02f" providerId="ADAL" clId="{93B45902-2E04-41BE-9785-5E5CE516D76E}" dt="2024-02-12T15:00:17.296" v="172" actId="47"/>
        <pc:sldMasterMkLst>
          <pc:docMk/>
          <pc:sldMasterMk cId="0" sldId="2147483660"/>
        </pc:sldMasterMkLst>
        <pc:sldLayoutChg chg="del">
          <pc:chgData name="Armelle BARIL" userId="873ffe17-8af5-476e-b1a1-0d71fddcd02f" providerId="ADAL" clId="{93B45902-2E04-41BE-9785-5E5CE516D76E}" dt="2024-02-12T15:00:17.296" v="172" actId="47"/>
          <pc:sldLayoutMkLst>
            <pc:docMk/>
            <pc:sldMasterMk cId="0" sldId="2147483660"/>
            <pc:sldLayoutMk cId="0" sldId="2147483649"/>
          </pc:sldLayoutMkLst>
        </pc:sldLayoutChg>
        <pc:sldLayoutChg chg="del">
          <pc:chgData name="Armelle BARIL" userId="873ffe17-8af5-476e-b1a1-0d71fddcd02f" providerId="ADAL" clId="{93B45902-2E04-41BE-9785-5E5CE516D76E}" dt="2024-02-12T15:00:17.296" v="172" actId="47"/>
          <pc:sldLayoutMkLst>
            <pc:docMk/>
            <pc:sldMasterMk cId="0" sldId="2147483660"/>
            <pc:sldLayoutMk cId="0" sldId="2147483657"/>
          </pc:sldLayoutMkLst>
        </pc:sldLayoutChg>
      </pc:sldMasterChg>
      <pc:sldMasterChg chg="del delSldLayout">
        <pc:chgData name="Armelle BARIL" userId="873ffe17-8af5-476e-b1a1-0d71fddcd02f" providerId="ADAL" clId="{93B45902-2E04-41BE-9785-5E5CE516D76E}" dt="2024-02-12T15:00:17.296" v="172" actId="47"/>
        <pc:sldMasterMkLst>
          <pc:docMk/>
          <pc:sldMasterMk cId="1099244413" sldId="2147483661"/>
        </pc:sldMasterMkLst>
        <pc:sldLayoutChg chg="del">
          <pc:chgData name="Armelle BARIL" userId="873ffe17-8af5-476e-b1a1-0d71fddcd02f" providerId="ADAL" clId="{93B45902-2E04-41BE-9785-5E5CE516D76E}" dt="2024-02-12T15:00:17.296" v="172" actId="47"/>
          <pc:sldLayoutMkLst>
            <pc:docMk/>
            <pc:sldMasterMk cId="1099244413" sldId="2147483661"/>
            <pc:sldLayoutMk cId="3389869012" sldId="2147483662"/>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1189397138" sldId="2147483663"/>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920156701" sldId="2147483664"/>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469290173" sldId="2147483665"/>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1279813090" sldId="2147483666"/>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282911020" sldId="2147483667"/>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042881923" sldId="2147483668"/>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79851469" sldId="2147483669"/>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005160438" sldId="2147483670"/>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1670155415" sldId="2147483671"/>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609918098" sldId="2147483672"/>
          </pc:sldLayoutMkLst>
        </pc:sldLayoutChg>
        <pc:sldLayoutChg chg="del">
          <pc:chgData name="Armelle BARIL" userId="873ffe17-8af5-476e-b1a1-0d71fddcd02f" providerId="ADAL" clId="{93B45902-2E04-41BE-9785-5E5CE516D76E}" dt="2024-02-12T15:00:17.296" v="172" actId="47"/>
          <pc:sldLayoutMkLst>
            <pc:docMk/>
            <pc:sldMasterMk cId="1099244413" sldId="2147483661"/>
            <pc:sldLayoutMk cId="2369384596" sldId="2147483673"/>
          </pc:sldLayoutMkLst>
        </pc:sldLayoutChg>
      </pc:sldMasterChg>
      <pc:sldMasterChg chg="del delSldLayout">
        <pc:chgData name="Armelle BARIL" userId="873ffe17-8af5-476e-b1a1-0d71fddcd02f" providerId="ADAL" clId="{93B45902-2E04-41BE-9785-5E5CE516D76E}" dt="2024-02-12T14:55:00.136" v="123" actId="47"/>
        <pc:sldMasterMkLst>
          <pc:docMk/>
          <pc:sldMasterMk cId="0" sldId="2147483674"/>
        </pc:sldMasterMkLst>
        <pc:sldLayoutChg chg="del">
          <pc:chgData name="Armelle BARIL" userId="873ffe17-8af5-476e-b1a1-0d71fddcd02f" providerId="ADAL" clId="{93B45902-2E04-41BE-9785-5E5CE516D76E}" dt="2024-02-12T14:55:00.136" v="123" actId="47"/>
          <pc:sldLayoutMkLst>
            <pc:docMk/>
            <pc:sldMasterMk cId="0" sldId="2147483674"/>
            <pc:sldLayoutMk cId="0" sldId="2147483675"/>
          </pc:sldLayoutMkLst>
        </pc:sldLayoutChg>
      </pc:sldMasterChg>
      <pc:sldMasterChg chg="delSldLayout">
        <pc:chgData name="Armelle BARIL" userId="873ffe17-8af5-476e-b1a1-0d71fddcd02f" providerId="ADAL" clId="{93B45902-2E04-41BE-9785-5E5CE516D76E}" dt="2024-02-12T14:49:58.063" v="1" actId="47"/>
        <pc:sldMasterMkLst>
          <pc:docMk/>
          <pc:sldMasterMk cId="3983129048" sldId="2147483677"/>
        </pc:sldMasterMkLst>
        <pc:sldLayoutChg chg="del">
          <pc:chgData name="Armelle BARIL" userId="873ffe17-8af5-476e-b1a1-0d71fddcd02f" providerId="ADAL" clId="{93B45902-2E04-41BE-9785-5E5CE516D76E}" dt="2024-02-12T14:49:54.344" v="0" actId="47"/>
          <pc:sldLayoutMkLst>
            <pc:docMk/>
            <pc:sldMasterMk cId="3983129048" sldId="2147483677"/>
            <pc:sldLayoutMk cId="3987912207" sldId="2147483679"/>
          </pc:sldLayoutMkLst>
        </pc:sldLayoutChg>
        <pc:sldLayoutChg chg="del">
          <pc:chgData name="Armelle BARIL" userId="873ffe17-8af5-476e-b1a1-0d71fddcd02f" providerId="ADAL" clId="{93B45902-2E04-41BE-9785-5E5CE516D76E}" dt="2024-02-12T14:49:58.063" v="1" actId="47"/>
          <pc:sldLayoutMkLst>
            <pc:docMk/>
            <pc:sldMasterMk cId="3983129048" sldId="2147483677"/>
            <pc:sldLayoutMk cId="21523528" sldId="2147483682"/>
          </pc:sldLayoutMkLst>
        </pc:sldLayoutChg>
      </pc:sldMasterChg>
      <pc:sldMasterChg chg="del delSldLayout">
        <pc:chgData name="Armelle BARIL" userId="873ffe17-8af5-476e-b1a1-0d71fddcd02f" providerId="ADAL" clId="{93B45902-2E04-41BE-9785-5E5CE516D76E}" dt="2024-02-12T15:12:53.620" v="263" actId="700"/>
        <pc:sldMasterMkLst>
          <pc:docMk/>
          <pc:sldMasterMk cId="1117037299" sldId="2147483688"/>
        </pc:sldMasterMkLst>
        <pc:sldLayoutChg chg="del">
          <pc:chgData name="Armelle BARIL" userId="873ffe17-8af5-476e-b1a1-0d71fddcd02f" providerId="ADAL" clId="{93B45902-2E04-41BE-9785-5E5CE516D76E}" dt="2024-02-12T15:12:53.620" v="263" actId="700"/>
          <pc:sldLayoutMkLst>
            <pc:docMk/>
            <pc:sldMasterMk cId="1117037299" sldId="2147483688"/>
            <pc:sldLayoutMk cId="2087295120" sldId="2147483689"/>
          </pc:sldLayoutMkLst>
        </pc:sldLayoutChg>
        <pc:sldLayoutChg chg="del">
          <pc:chgData name="Armelle BARIL" userId="873ffe17-8af5-476e-b1a1-0d71fddcd02f" providerId="ADAL" clId="{93B45902-2E04-41BE-9785-5E5CE516D76E}" dt="2024-02-12T15:12:53.620" v="263" actId="700"/>
          <pc:sldLayoutMkLst>
            <pc:docMk/>
            <pc:sldMasterMk cId="1117037299" sldId="2147483688"/>
            <pc:sldLayoutMk cId="2483463111" sldId="2147483690"/>
          </pc:sldLayoutMkLst>
        </pc:sldLayoutChg>
        <pc:sldLayoutChg chg="del">
          <pc:chgData name="Armelle BARIL" userId="873ffe17-8af5-476e-b1a1-0d71fddcd02f" providerId="ADAL" clId="{93B45902-2E04-41BE-9785-5E5CE516D76E}" dt="2024-02-12T15:12:53.620" v="263" actId="700"/>
          <pc:sldLayoutMkLst>
            <pc:docMk/>
            <pc:sldMasterMk cId="1117037299" sldId="2147483688"/>
            <pc:sldLayoutMk cId="2559881529" sldId="2147483691"/>
          </pc:sldLayoutMkLst>
        </pc:sldLayoutChg>
        <pc:sldLayoutChg chg="del">
          <pc:chgData name="Armelle BARIL" userId="873ffe17-8af5-476e-b1a1-0d71fddcd02f" providerId="ADAL" clId="{93B45902-2E04-41BE-9785-5E5CE516D76E}" dt="2024-02-12T15:12:53.620" v="263" actId="700"/>
          <pc:sldLayoutMkLst>
            <pc:docMk/>
            <pc:sldMasterMk cId="1117037299" sldId="2147483688"/>
            <pc:sldLayoutMk cId="177902563" sldId="2147483692"/>
          </pc:sldLayoutMkLst>
        </pc:sldLayoutChg>
        <pc:sldLayoutChg chg="del">
          <pc:chgData name="Armelle BARIL" userId="873ffe17-8af5-476e-b1a1-0d71fddcd02f" providerId="ADAL" clId="{93B45902-2E04-41BE-9785-5E5CE516D76E}" dt="2024-02-12T15:12:53.620" v="263" actId="700"/>
          <pc:sldLayoutMkLst>
            <pc:docMk/>
            <pc:sldMasterMk cId="1117037299" sldId="2147483688"/>
            <pc:sldLayoutMk cId="3120979245" sldId="2147483693"/>
          </pc:sldLayoutMkLst>
        </pc:sldLayoutChg>
        <pc:sldLayoutChg chg="del">
          <pc:chgData name="Armelle BARIL" userId="873ffe17-8af5-476e-b1a1-0d71fddcd02f" providerId="ADAL" clId="{93B45902-2E04-41BE-9785-5E5CE516D76E}" dt="2024-02-12T15:12:53.620" v="263" actId="700"/>
          <pc:sldLayoutMkLst>
            <pc:docMk/>
            <pc:sldMasterMk cId="1117037299" sldId="2147483688"/>
            <pc:sldLayoutMk cId="2608957874" sldId="2147483694"/>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05499395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03188" y="749300"/>
            <a:ext cx="6661150" cy="3748088"/>
          </a:xfrm>
        </p:spPr>
      </p:sp>
      <p:sp>
        <p:nvSpPr>
          <p:cNvPr id="3" name="Espace réservé des notes 2"/>
          <p:cNvSpPr>
            <a:spLocks noGrp="1"/>
          </p:cNvSpPr>
          <p:nvPr>
            <p:ph type="body" idx="1"/>
          </p:nvPr>
        </p:nvSpPr>
        <p:spPr/>
        <p:txBody>
          <a:bodyPr/>
          <a:lstStyle/>
          <a:p>
            <a:pPr marL="147188" indent="0">
              <a:buNone/>
            </a:pPr>
            <a:endParaRPr lang="fr-FR" dirty="0"/>
          </a:p>
        </p:txBody>
      </p:sp>
    </p:spTree>
    <p:extLst>
      <p:ext uri="{BB962C8B-B14F-4D97-AF65-F5344CB8AC3E}">
        <p14:creationId xmlns:p14="http://schemas.microsoft.com/office/powerpoint/2010/main" val="2131900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None/>
            </a:pPr>
            <a:r>
              <a:rPr lang="en-US" dirty="0">
                <a:latin typeface="Calibri"/>
                <a:cs typeface="Calibri"/>
              </a:rPr>
              <a:t>Meme principes que pour les </a:t>
            </a:r>
            <a:r>
              <a:rPr lang="en-US" dirty="0" err="1">
                <a:latin typeface="Calibri"/>
                <a:cs typeface="Calibri"/>
              </a:rPr>
              <a:t>français</a:t>
            </a:r>
            <a:endParaRPr lang="en-US" dirty="0">
              <a:latin typeface="Calibri"/>
              <a:cs typeface="Calibri"/>
            </a:endParaRPr>
          </a:p>
          <a:p>
            <a:pPr>
              <a:buNone/>
            </a:pPr>
            <a:r>
              <a:rPr lang="en-US" dirty="0">
                <a:latin typeface="Calibri"/>
                <a:cs typeface="Calibri"/>
              </a:rPr>
              <a:t>Bonus: </a:t>
            </a:r>
          </a:p>
          <a:p>
            <a:pPr marL="456565" indent="-393065"/>
            <a:r>
              <a:rPr lang="fr-FR" sz="1100" dirty="0"/>
              <a:t>Contribue à l’ouverture au monde et à l’autre de tous les publics (élèves, personnels, familles …) mais aussi à l’engagement citoyen du monde </a:t>
            </a:r>
          </a:p>
          <a:p>
            <a:pPr marL="456565" indent="-393065"/>
            <a:r>
              <a:rPr lang="fr-FR" sz="1100" dirty="0"/>
              <a:t>permet de faire vivre, valoriser et rendre pérenne un partenariat</a:t>
            </a:r>
          </a:p>
          <a:p>
            <a:pPr marL="456565" indent="-393065"/>
            <a:r>
              <a:rPr lang="fr-FR" sz="1100" dirty="0"/>
              <a:t>Permet l’incarnation et la dynamique de la mission de coopération internationale dans toute sa  richesse </a:t>
            </a:r>
          </a:p>
          <a:p>
            <a:pPr marL="456565" indent="-393065"/>
            <a:r>
              <a:rPr lang="fr-FR" sz="1100" dirty="0"/>
              <a:t>Attention, ce n’est pas un assistant de langue </a:t>
            </a:r>
          </a:p>
          <a:p>
            <a:pPr>
              <a:buNone/>
            </a:pPr>
            <a:endParaRPr lang="en-US" dirty="0">
              <a:latin typeface="Calibri"/>
              <a:cs typeface="Calibri"/>
            </a:endParaRPr>
          </a:p>
          <a:p>
            <a:pPr>
              <a:buNone/>
            </a:pPr>
            <a:r>
              <a:rPr lang="en-US" dirty="0" err="1">
                <a:latin typeface="Calibri"/>
                <a:cs typeface="Calibri"/>
              </a:rPr>
              <a:t>Contrepartie</a:t>
            </a:r>
            <a:r>
              <a:rPr lang="en-US" dirty="0">
                <a:latin typeface="Calibri"/>
                <a:cs typeface="Calibri"/>
              </a:rPr>
              <a:t> : </a:t>
            </a:r>
          </a:p>
          <a:p>
            <a:pPr>
              <a:buNone/>
            </a:pPr>
            <a:r>
              <a:rPr lang="en-US" dirty="0" err="1">
                <a:latin typeface="Calibri"/>
                <a:cs typeface="Calibri"/>
              </a:rPr>
              <a:t>S’engager</a:t>
            </a:r>
            <a:r>
              <a:rPr lang="en-US" dirty="0">
                <a:latin typeface="Calibri"/>
                <a:cs typeface="Calibri"/>
              </a:rPr>
              <a:t> dans un </a:t>
            </a:r>
            <a:r>
              <a:rPr lang="en-US" dirty="0" err="1">
                <a:latin typeface="Calibri"/>
                <a:cs typeface="Calibri"/>
              </a:rPr>
              <a:t>projet</a:t>
            </a:r>
            <a:r>
              <a:rPr lang="en-US" dirty="0">
                <a:latin typeface="Calibri"/>
                <a:cs typeface="Calibri"/>
              </a:rPr>
              <a:t> </a:t>
            </a:r>
            <a:r>
              <a:rPr lang="en-US" dirty="0" err="1">
                <a:latin typeface="Calibri"/>
                <a:cs typeface="Calibri"/>
              </a:rPr>
              <a:t>d’étranger</a:t>
            </a:r>
            <a:r>
              <a:rPr lang="en-US" dirty="0">
                <a:latin typeface="Calibri"/>
                <a:cs typeface="Calibri"/>
              </a:rPr>
              <a:t> </a:t>
            </a:r>
            <a:r>
              <a:rPr lang="en-US" dirty="0" err="1">
                <a:latin typeface="Calibri"/>
                <a:cs typeface="Calibri"/>
              </a:rPr>
              <a:t>est</a:t>
            </a:r>
            <a:r>
              <a:rPr lang="en-US" dirty="0">
                <a:latin typeface="Calibri"/>
                <a:cs typeface="Calibri"/>
              </a:rPr>
              <a:t> “</a:t>
            </a:r>
            <a:r>
              <a:rPr lang="en-US" dirty="0" err="1">
                <a:latin typeface="Calibri"/>
                <a:cs typeface="Calibri"/>
              </a:rPr>
              <a:t>engageant</a:t>
            </a:r>
            <a:r>
              <a:rPr lang="en-US" dirty="0">
                <a:latin typeface="Calibri"/>
                <a:cs typeface="Calibri"/>
              </a:rPr>
              <a:t>”, car </a:t>
            </a:r>
            <a:r>
              <a:rPr lang="en-US" dirty="0" err="1">
                <a:latin typeface="Calibri"/>
                <a:cs typeface="Calibri"/>
              </a:rPr>
              <a:t>vous</a:t>
            </a:r>
            <a:r>
              <a:rPr lang="en-US" dirty="0">
                <a:latin typeface="Calibri"/>
                <a:cs typeface="Calibri"/>
              </a:rPr>
              <a:t> </a:t>
            </a:r>
            <a:r>
              <a:rPr lang="en-US" dirty="0" err="1">
                <a:latin typeface="Calibri"/>
                <a:cs typeface="Calibri"/>
              </a:rPr>
              <a:t>allez</a:t>
            </a:r>
            <a:r>
              <a:rPr lang="en-US" dirty="0">
                <a:latin typeface="Calibri"/>
                <a:cs typeface="Calibri"/>
              </a:rPr>
              <a:t> devoir </a:t>
            </a:r>
            <a:r>
              <a:rPr lang="en-US" dirty="0" err="1">
                <a:latin typeface="Calibri"/>
                <a:cs typeface="Calibri"/>
              </a:rPr>
              <a:t>vous</a:t>
            </a:r>
            <a:r>
              <a:rPr lang="en-US" dirty="0">
                <a:latin typeface="Calibri"/>
                <a:cs typeface="Calibri"/>
              </a:rPr>
              <a:t> mobiliser advantage </a:t>
            </a:r>
            <a:r>
              <a:rPr lang="en-US" dirty="0" err="1">
                <a:latin typeface="Calibri"/>
                <a:cs typeface="Calibri"/>
              </a:rPr>
              <a:t>ou</a:t>
            </a:r>
            <a:r>
              <a:rPr lang="en-US" dirty="0">
                <a:latin typeface="Calibri"/>
                <a:cs typeface="Calibri"/>
              </a:rPr>
              <a:t> </a:t>
            </a:r>
            <a:r>
              <a:rPr lang="en-US" dirty="0" err="1">
                <a:latin typeface="Calibri"/>
                <a:cs typeface="Calibri"/>
              </a:rPr>
              <a:t>impliquer</a:t>
            </a:r>
            <a:r>
              <a:rPr lang="en-US" dirty="0">
                <a:latin typeface="Calibri"/>
                <a:cs typeface="Calibri"/>
              </a:rPr>
              <a:t> tout un  reseau - FV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alibri"/>
                <a:cs typeface="Calibri"/>
              </a:rPr>
              <a:t>Le </a:t>
            </a:r>
            <a:r>
              <a:rPr lang="en-US" dirty="0" err="1">
                <a:latin typeface="Calibri"/>
                <a:cs typeface="Calibri"/>
              </a:rPr>
              <a:t>recrutement</a:t>
            </a:r>
            <a:r>
              <a:rPr lang="en-US" dirty="0">
                <a:latin typeface="Calibri"/>
                <a:cs typeface="Calibri"/>
              </a:rPr>
              <a:t> : </a:t>
            </a:r>
          </a:p>
          <a:p>
            <a:r>
              <a:rPr lang="fr-FR" sz="1100" b="1" dirty="0"/>
              <a:t>Pour les profils hors Europe : </a:t>
            </a:r>
            <a:r>
              <a:rPr lang="fr-FR" sz="1100" dirty="0"/>
              <a:t>Mise en lien avec votre référent territorial France Volontaires : échanges sur la mission, activation du réseau des Espaces Volontariats et diffusion de votre offre de mission</a:t>
            </a:r>
          </a:p>
          <a:p>
            <a:r>
              <a:rPr lang="fr-FR" sz="1100" b="1" dirty="0"/>
              <a:t>Pour les profils européens : </a:t>
            </a:r>
            <a:r>
              <a:rPr lang="fr-FR" sz="1100" dirty="0"/>
              <a:t>diffusion auprès de l’OFAJ, des AF, IF, </a:t>
            </a:r>
            <a:r>
              <a:rPr lang="fr-FR" sz="1100" dirty="0" err="1"/>
              <a:t>etc</a:t>
            </a:r>
            <a:r>
              <a:rPr lang="fr-FR" sz="1100" dirty="0"/>
              <a:t> en Europe, et sur le site du service civique</a:t>
            </a:r>
          </a:p>
          <a:p>
            <a:r>
              <a:rPr lang="fr-FR" sz="1100" dirty="0"/>
              <a:t>Identification des candidats et transmission des profils</a:t>
            </a:r>
          </a:p>
          <a:p>
            <a:r>
              <a:rPr lang="fr-FR" sz="1100" dirty="0"/>
              <a:t>Entretiens en </a:t>
            </a:r>
            <a:r>
              <a:rPr lang="fr-FR" sz="1100" dirty="0" err="1"/>
              <a:t>visio</a:t>
            </a:r>
            <a:r>
              <a:rPr lang="fr-FR" sz="1100" dirty="0"/>
              <a:t> </a:t>
            </a:r>
          </a:p>
          <a:p>
            <a:pPr>
              <a:buNone/>
            </a:pPr>
            <a:endParaRPr lang="en-US" dirty="0">
              <a:latin typeface="Calibri"/>
              <a:cs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a:latin typeface="Calibri"/>
                <a:cs typeface="Calibri"/>
              </a:rPr>
              <a:t>mieux</a:t>
            </a:r>
            <a:r>
              <a:rPr lang="en-US" dirty="0">
                <a:latin typeface="Calibri"/>
                <a:cs typeface="Calibri"/>
              </a:rPr>
              <a:t> </a:t>
            </a:r>
            <a:r>
              <a:rPr lang="en-US" dirty="0" err="1">
                <a:latin typeface="Calibri"/>
                <a:cs typeface="Calibri"/>
              </a:rPr>
              <a:t>vaut</a:t>
            </a:r>
            <a:r>
              <a:rPr lang="en-US" dirty="0">
                <a:latin typeface="Calibri"/>
                <a:cs typeface="Calibri"/>
              </a:rPr>
              <a:t> </a:t>
            </a:r>
            <a:r>
              <a:rPr lang="en-US" dirty="0" err="1">
                <a:latin typeface="Calibri"/>
                <a:cs typeface="Calibri"/>
              </a:rPr>
              <a:t>avoir</a:t>
            </a:r>
            <a:r>
              <a:rPr lang="en-US" dirty="0">
                <a:latin typeface="Calibri"/>
                <a:cs typeface="Calibri"/>
              </a:rPr>
              <a:t> bien </a:t>
            </a:r>
            <a:r>
              <a:rPr lang="en-US" dirty="0" err="1">
                <a:latin typeface="Calibri"/>
                <a:cs typeface="Calibri"/>
              </a:rPr>
              <a:t>réléchi</a:t>
            </a:r>
            <a:r>
              <a:rPr lang="en-US" dirty="0">
                <a:latin typeface="Calibri"/>
                <a:cs typeface="Calibri"/>
              </a:rPr>
              <a:t> </a:t>
            </a:r>
            <a:r>
              <a:rPr lang="en-US" dirty="0" err="1">
                <a:latin typeface="Calibri"/>
                <a:cs typeface="Calibri"/>
              </a:rPr>
              <a:t>avant</a:t>
            </a:r>
            <a:r>
              <a:rPr lang="en-US" dirty="0">
                <a:latin typeface="Calibri"/>
                <a:cs typeface="Calibri"/>
              </a:rPr>
              <a:t> ! </a:t>
            </a:r>
          </a:p>
          <a:p>
            <a:pPr>
              <a:buNone/>
            </a:pPr>
            <a:endParaRPr lang="en-US" dirty="0">
              <a:latin typeface="Calibri"/>
              <a:cs typeface="Calibri"/>
            </a:endParaRPr>
          </a:p>
          <a:p>
            <a:pPr>
              <a:buNone/>
            </a:pPr>
            <a:r>
              <a:rPr lang="en-US" dirty="0" err="1">
                <a:latin typeface="Calibri"/>
                <a:cs typeface="Calibri"/>
              </a:rPr>
              <a:t>Esuite</a:t>
            </a:r>
            <a:r>
              <a:rPr lang="en-US" dirty="0">
                <a:latin typeface="Calibri"/>
                <a:cs typeface="Calibri"/>
              </a:rPr>
              <a:t> </a:t>
            </a:r>
            <a:r>
              <a:rPr lang="en-US" dirty="0" err="1">
                <a:latin typeface="Calibri"/>
                <a:cs typeface="Calibri"/>
              </a:rPr>
              <a:t>votre</a:t>
            </a:r>
            <a:r>
              <a:rPr lang="en-US" dirty="0">
                <a:latin typeface="Calibri"/>
                <a:cs typeface="Calibri"/>
              </a:rPr>
              <a:t> engagement se </a:t>
            </a:r>
            <a:r>
              <a:rPr lang="en-US" dirty="0" err="1">
                <a:latin typeface="Calibri"/>
                <a:cs typeface="Calibri"/>
              </a:rPr>
              <a:t>renforce</a:t>
            </a:r>
            <a:r>
              <a:rPr lang="en-US" dirty="0">
                <a:latin typeface="Calibri"/>
                <a:cs typeface="Calibri"/>
              </a:rPr>
              <a:t> : </a:t>
            </a:r>
          </a:p>
          <a:p>
            <a:pPr>
              <a:buNone/>
            </a:pPr>
            <a:endParaRPr lang="en-US" dirty="0">
              <a:latin typeface="Calibri"/>
              <a:cs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dirty="0"/>
              <a:t>1/Soigner l’accueil et l’intégration (point demandé dans le formulaire)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dirty="0"/>
              <a:t>2/logistique accrue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dirty="0"/>
              <a:t>3/ </a:t>
            </a:r>
            <a:r>
              <a:rPr lang="en-US" dirty="0">
                <a:latin typeface="Calibri"/>
                <a:cs typeface="Calibri"/>
              </a:rPr>
              <a:t>Un </a:t>
            </a:r>
            <a:r>
              <a:rPr lang="en-US" dirty="0" err="1">
                <a:latin typeface="Calibri"/>
                <a:cs typeface="Calibri"/>
              </a:rPr>
              <a:t>tutorat</a:t>
            </a:r>
            <a:r>
              <a:rPr lang="en-US" dirty="0">
                <a:latin typeface="Calibri"/>
                <a:cs typeface="Calibri"/>
              </a:rPr>
              <a:t> </a:t>
            </a:r>
            <a:r>
              <a:rPr lang="en-US" dirty="0" err="1">
                <a:latin typeface="Calibri"/>
                <a:cs typeface="Calibri"/>
              </a:rPr>
              <a:t>renforcé</a:t>
            </a:r>
            <a:r>
              <a:rPr lang="en-US" dirty="0">
                <a:latin typeface="Calibri"/>
                <a:cs typeface="Calibri"/>
              </a:rPr>
              <a:t>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a:cs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a:cs typeface="Calibri"/>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100"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Calibri"/>
              <a:cs typeface="Calibri"/>
            </a:endParaRPr>
          </a:p>
          <a:p>
            <a:pPr>
              <a:buNone/>
            </a:pPr>
            <a:endParaRPr lang="en-US" dirty="0">
              <a:latin typeface="Calibri"/>
              <a:cs typeface="Calibri"/>
            </a:endParaRPr>
          </a:p>
        </p:txBody>
      </p:sp>
    </p:spTree>
    <p:extLst>
      <p:ext uri="{BB962C8B-B14F-4D97-AF65-F5344CB8AC3E}">
        <p14:creationId xmlns:p14="http://schemas.microsoft.com/office/powerpoint/2010/main" val="4187013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63622-A20A-BECE-73E0-9079ECFFA66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9F63E7-D3F5-69E5-7290-3090F546EA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9152EDA-9E3E-E9EA-A60D-1F8EB3B8D8AB}"/>
              </a:ext>
            </a:extLst>
          </p:cNvPr>
          <p:cNvSpPr>
            <a:spLocks noGrp="1"/>
          </p:cNvSpPr>
          <p:nvPr>
            <p:ph type="body" idx="1"/>
          </p:nvPr>
        </p:nvSpPr>
        <p:spPr/>
        <p:txBody>
          <a:bodyPr/>
          <a:lstStyle/>
          <a:p>
            <a:r>
              <a:rPr lang="fr-FR" dirty="0"/>
              <a:t>Indemnisé 115 € que ce soit pour 24 ou 35 h00 </a:t>
            </a:r>
          </a:p>
          <a:p>
            <a:r>
              <a:rPr lang="fr-FR" dirty="0"/>
              <a:t>35h00 &gt;&gt;&gt; vous allez chercher à l’occuper </a:t>
            </a:r>
          </a:p>
          <a:p>
            <a:endParaRPr lang="fr-FR"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fr-FR" sz="1100" dirty="0">
                <a:solidFill>
                  <a:srgbClr val="FF2C79"/>
                </a:solidFill>
                <a:latin typeface="+mj-lt"/>
                <a:cs typeface="Times New Roman"/>
              </a:rPr>
              <a:t>FP n° 1 &gt;&gt;&gt;&gt; combien de volontaire vous pouvez accueillir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100" dirty="0">
                <a:latin typeface="+mj-lt"/>
                <a:cs typeface="Times New Roman"/>
              </a:rPr>
              <a:t>le nombre maximum de volontaire(s) que vous pouvez accueillir est lié au nombre total d'élèves de la ou des unités pédagogiques d'accueil. </a:t>
            </a:r>
          </a:p>
          <a:p>
            <a:pPr marL="434340" indent="-342900">
              <a:spcBef>
                <a:spcPts val="5"/>
              </a:spcBef>
              <a:buFont typeface="Arial" panose="020B0604020202020204" pitchFamily="34" charset="0"/>
              <a:buChar char="•"/>
            </a:pPr>
            <a:endParaRPr lang="fr-FR" sz="1100" dirty="0">
              <a:latin typeface="+mj-lt"/>
              <a:cs typeface="Times New Roman"/>
            </a:endParaRPr>
          </a:p>
          <a:p>
            <a:pPr marL="434340" indent="-342900">
              <a:spcBef>
                <a:spcPts val="5"/>
              </a:spcBef>
              <a:buFont typeface="Wingdings" panose="05000000000000000000" pitchFamily="2" charset="2"/>
              <a:buChar char="Ø"/>
            </a:pPr>
            <a:r>
              <a:rPr lang="fr-FR" sz="1100" dirty="0">
                <a:latin typeface="+mj-lt"/>
                <a:cs typeface="Times New Roman"/>
              </a:rPr>
              <a:t>Jusqu'à 300 élèves, vous ne pouvez accueillir qu’1  VOLONTAIRE (qu’il soit "résident en France" ou "de provenance d’un pays étranger").</a:t>
            </a:r>
          </a:p>
          <a:p>
            <a:pPr marL="434340" indent="-342900">
              <a:spcBef>
                <a:spcPts val="5"/>
              </a:spcBef>
              <a:buFont typeface="Arial" panose="020B0604020202020204" pitchFamily="34" charset="0"/>
              <a:buChar char="•"/>
            </a:pPr>
            <a:endParaRPr lang="fr-FR" sz="1100" dirty="0">
              <a:latin typeface="+mj-lt"/>
              <a:cs typeface="Times New Roman"/>
            </a:endParaRPr>
          </a:p>
          <a:p>
            <a:pPr marL="434340" indent="-342900">
              <a:spcBef>
                <a:spcPts val="5"/>
              </a:spcBef>
              <a:buFont typeface="Wingdings" panose="05000000000000000000" pitchFamily="2" charset="2"/>
              <a:buChar char="Ø"/>
            </a:pPr>
            <a:r>
              <a:rPr lang="fr-FR" sz="1100" dirty="0">
                <a:latin typeface="+mj-lt"/>
                <a:cs typeface="Times New Roman"/>
              </a:rPr>
              <a:t>Au-delà de 300 élèves, vous pouvez accueillir 2 VOLONTAIRES maximum (qu’ils soient "résidents en France" ou "de provenance d’un pays étranger").</a:t>
            </a:r>
          </a:p>
          <a:p>
            <a:pPr marL="139700" indent="0">
              <a:buNone/>
            </a:pPr>
            <a:endParaRPr lang="fr-FR" dirty="0"/>
          </a:p>
          <a:p>
            <a:pPr marL="139700" indent="0">
              <a:buNone/>
            </a:pPr>
            <a:r>
              <a:rPr lang="fr-FR" dirty="0"/>
              <a:t>--------------------------------------------</a:t>
            </a:r>
          </a:p>
          <a:p>
            <a:endParaRPr lang="fr-FR" dirty="0"/>
          </a:p>
          <a:p>
            <a:pPr marL="434340" indent="-342900">
              <a:lnSpc>
                <a:spcPct val="100000"/>
              </a:lnSpc>
              <a:spcBef>
                <a:spcPts val="5"/>
              </a:spcBef>
              <a:buFont typeface="Arial" panose="020B0604020202020204" pitchFamily="34" charset="0"/>
              <a:buChar char="•"/>
            </a:pPr>
            <a:r>
              <a:rPr lang="fr-FR" sz="1100" dirty="0">
                <a:latin typeface="+mj-lt"/>
                <a:cs typeface="Times New Roman"/>
              </a:rPr>
              <a:t>Vous pouvez déposer jusqu'à 2 projets, dans le cas où vous souhaitez accueillir un ou deux volontaires déjà installés en France, de nationalité française ou </a:t>
            </a:r>
            <a:r>
              <a:rPr lang="fr-FR" sz="1100" dirty="0" err="1">
                <a:latin typeface="+mj-lt"/>
                <a:cs typeface="Times New Roman"/>
              </a:rPr>
              <a:t>europèenne</a:t>
            </a:r>
            <a:r>
              <a:rPr lang="fr-FR" sz="1100" dirty="0">
                <a:latin typeface="+mj-lt"/>
                <a:cs typeface="Times New Roman"/>
              </a:rPr>
              <a:t>.</a:t>
            </a:r>
          </a:p>
          <a:p>
            <a:pPr marL="91440">
              <a:lnSpc>
                <a:spcPct val="100000"/>
              </a:lnSpc>
              <a:spcBef>
                <a:spcPts val="5"/>
              </a:spcBef>
            </a:pPr>
            <a:endParaRPr lang="fr-FR" sz="1100" dirty="0">
              <a:latin typeface="+mj-lt"/>
              <a:cs typeface="Times New Roman"/>
            </a:endParaRPr>
          </a:p>
          <a:p>
            <a:pPr marL="434340" indent="-342900">
              <a:lnSpc>
                <a:spcPct val="100000"/>
              </a:lnSpc>
              <a:spcBef>
                <a:spcPts val="5"/>
              </a:spcBef>
              <a:buFont typeface="Arial" panose="020B0604020202020204" pitchFamily="34" charset="0"/>
              <a:buChar char="•"/>
            </a:pPr>
            <a:r>
              <a:rPr lang="fr-FR" sz="1100" dirty="0">
                <a:latin typeface="+mj-lt"/>
                <a:cs typeface="Times New Roman"/>
              </a:rPr>
              <a:t>Vous ne pouvez déposer qu'un seul projet, dans le cas où vous souhaitez accueillir un volontaire "étranger", qui vient spécialement de l'étranger (Europe ou hors Europe).</a:t>
            </a:r>
          </a:p>
          <a:p>
            <a:endParaRPr lang="fr-FR" dirty="0"/>
          </a:p>
          <a:p>
            <a:endParaRPr lang="fr-FR" dirty="0"/>
          </a:p>
          <a:p>
            <a:endParaRPr lang="fr-FR" dirty="0"/>
          </a:p>
        </p:txBody>
      </p:sp>
      <p:sp>
        <p:nvSpPr>
          <p:cNvPr id="4" name="Espace réservé du numéro de diapositive 3">
            <a:extLst>
              <a:ext uri="{FF2B5EF4-FFF2-40B4-BE49-F238E27FC236}">
                <a16:creationId xmlns:a16="http://schemas.microsoft.com/office/drawing/2014/main" id="{ED7D2ACA-6D46-6512-F2D0-FC9A5D155482}"/>
              </a:ext>
            </a:extLst>
          </p:cNvPr>
          <p:cNvSpPr>
            <a:spLocks noGrp="1"/>
          </p:cNvSpPr>
          <p:nvPr>
            <p:ph type="sldNum" sz="quarter" idx="5"/>
          </p:nvPr>
        </p:nvSpPr>
        <p:spPr/>
        <p:txBody>
          <a:bodyPr/>
          <a:lstStyle/>
          <a:p>
            <a:fld id="{9D29AD0F-2814-4998-9CE9-2FA634044ED1}" type="slidenum">
              <a:rPr lang="fr-FR" smtClean="0"/>
              <a:t>11</a:t>
            </a:fld>
            <a:endParaRPr lang="fr-FR"/>
          </a:p>
        </p:txBody>
      </p:sp>
    </p:spTree>
    <p:extLst>
      <p:ext uri="{BB962C8B-B14F-4D97-AF65-F5344CB8AC3E}">
        <p14:creationId xmlns:p14="http://schemas.microsoft.com/office/powerpoint/2010/main" val="894066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58A1-A86E-58FB-7913-5859CDA40CC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561AF8-389F-DC0D-9A65-9EAD756064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40DFCD-AA57-4F88-1333-B1325192559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C79EAFF-8B5E-6C57-FDB6-A6B8838AC634}"/>
              </a:ext>
            </a:extLst>
          </p:cNvPr>
          <p:cNvSpPr>
            <a:spLocks noGrp="1"/>
          </p:cNvSpPr>
          <p:nvPr>
            <p:ph type="sldNum" sz="quarter" idx="5"/>
          </p:nvPr>
        </p:nvSpPr>
        <p:spPr/>
        <p:txBody>
          <a:bodyPr/>
          <a:lstStyle/>
          <a:p>
            <a:fld id="{9D29AD0F-2814-4998-9CE9-2FA634044ED1}" type="slidenum">
              <a:rPr lang="fr-FR" smtClean="0"/>
              <a:t>12</a:t>
            </a:fld>
            <a:endParaRPr lang="fr-FR"/>
          </a:p>
        </p:txBody>
      </p:sp>
    </p:spTree>
    <p:extLst>
      <p:ext uri="{BB962C8B-B14F-4D97-AF65-F5344CB8AC3E}">
        <p14:creationId xmlns:p14="http://schemas.microsoft.com/office/powerpoint/2010/main" val="11196671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01808-DA81-DEB4-E917-DAE6259EFE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32A6997-DF5E-E74B-C4DE-40ADA605000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178CCC-1852-12CB-4E51-B3961D3991B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58E4101E-6C23-BC56-4B26-C66BC84F3B02}"/>
              </a:ext>
            </a:extLst>
          </p:cNvPr>
          <p:cNvSpPr>
            <a:spLocks noGrp="1"/>
          </p:cNvSpPr>
          <p:nvPr>
            <p:ph type="sldNum" sz="quarter" idx="5"/>
          </p:nvPr>
        </p:nvSpPr>
        <p:spPr/>
        <p:txBody>
          <a:bodyPr/>
          <a:lstStyle/>
          <a:p>
            <a:fld id="{9D29AD0F-2814-4998-9CE9-2FA634044ED1}" type="slidenum">
              <a:rPr lang="fr-FR" smtClean="0"/>
              <a:t>13</a:t>
            </a:fld>
            <a:endParaRPr lang="fr-FR"/>
          </a:p>
        </p:txBody>
      </p:sp>
    </p:spTree>
    <p:extLst>
      <p:ext uri="{BB962C8B-B14F-4D97-AF65-F5344CB8AC3E}">
        <p14:creationId xmlns:p14="http://schemas.microsoft.com/office/powerpoint/2010/main" val="15404164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D5477-BDFB-1E97-E9EB-F72AEA4B93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0BD2939-6CC9-BA21-96B2-77A3BC64915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D3E223-A46B-C30D-643A-CAA7B780C5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835D499-C291-519C-4860-80BD791EE736}"/>
              </a:ext>
            </a:extLst>
          </p:cNvPr>
          <p:cNvSpPr>
            <a:spLocks noGrp="1"/>
          </p:cNvSpPr>
          <p:nvPr>
            <p:ph type="sldNum" sz="quarter" idx="5"/>
          </p:nvPr>
        </p:nvSpPr>
        <p:spPr/>
        <p:txBody>
          <a:bodyPr/>
          <a:lstStyle/>
          <a:p>
            <a:fld id="{9D29AD0F-2814-4998-9CE9-2FA634044ED1}" type="slidenum">
              <a:rPr lang="fr-FR" smtClean="0"/>
              <a:t>14</a:t>
            </a:fld>
            <a:endParaRPr lang="fr-FR"/>
          </a:p>
        </p:txBody>
      </p:sp>
    </p:spTree>
    <p:extLst>
      <p:ext uri="{BB962C8B-B14F-4D97-AF65-F5344CB8AC3E}">
        <p14:creationId xmlns:p14="http://schemas.microsoft.com/office/powerpoint/2010/main" val="370246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451066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9202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1134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9029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9D064-A5BE-A96A-14CA-55203F4693D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25FE57-E191-F3E6-D089-19E07C7A1C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ABE5793-AF77-76D2-3B7E-93ECFB9496BC}"/>
              </a:ext>
            </a:extLst>
          </p:cNvPr>
          <p:cNvSpPr>
            <a:spLocks noGrp="1"/>
          </p:cNvSpPr>
          <p:nvPr>
            <p:ph type="body" idx="1"/>
          </p:nvPr>
        </p:nvSpPr>
        <p:spPr/>
        <p:txBody>
          <a:bodyPr/>
          <a:lstStyle/>
          <a:p>
            <a:r>
              <a:rPr lang="fr-FR" dirty="0"/>
              <a:t>Cadre règlementaire !</a:t>
            </a:r>
          </a:p>
        </p:txBody>
      </p:sp>
    </p:spTree>
    <p:extLst>
      <p:ext uri="{BB962C8B-B14F-4D97-AF65-F5344CB8AC3E}">
        <p14:creationId xmlns:p14="http://schemas.microsoft.com/office/powerpoint/2010/main" val="3446092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38596" indent="0">
              <a:buNone/>
            </a:pPr>
            <a:r>
              <a:rPr lang="fr-FR" sz="1100" b="1" dirty="0">
                <a:solidFill>
                  <a:srgbClr val="00338D"/>
                </a:solidFill>
                <a:latin typeface="TradeGothic-BoldCondTwenty"/>
              </a:rPr>
              <a:t>LES 8 PRINCIPES FONDAMENTAUX DU SERVICE CIVIQUE</a:t>
            </a:r>
          </a:p>
          <a:p>
            <a:pPr algn="l"/>
            <a:r>
              <a:rPr lang="fr-FR" sz="1100" dirty="0">
                <a:solidFill>
                  <a:srgbClr val="DA0000"/>
                </a:solidFill>
                <a:latin typeface="ZapfDingbatsITC"/>
              </a:rPr>
              <a:t>➊ </a:t>
            </a:r>
            <a:r>
              <a:rPr lang="fr-FR" sz="1100" b="1" dirty="0">
                <a:solidFill>
                  <a:srgbClr val="DA0000"/>
                </a:solidFill>
                <a:latin typeface="TradeGothic-BoldCondTwenty"/>
              </a:rPr>
              <a:t>Intérêt général</a:t>
            </a:r>
          </a:p>
          <a:p>
            <a:pPr marL="138596" indent="0">
              <a:buNone/>
            </a:pPr>
            <a:r>
              <a:rPr lang="fr-FR" sz="1100" dirty="0">
                <a:solidFill>
                  <a:srgbClr val="00338D"/>
                </a:solidFill>
                <a:latin typeface="TradeGothic-CondEighteen"/>
              </a:rPr>
              <a:t>Le Service Civique est un engagement au </a:t>
            </a:r>
            <a:r>
              <a:rPr lang="fr-FR" sz="1100" b="1" dirty="0">
                <a:solidFill>
                  <a:srgbClr val="00338D"/>
                </a:solidFill>
                <a:latin typeface="TradeGothic-BoldCondTwenty"/>
              </a:rPr>
              <a:t>service de l’intérêt général</a:t>
            </a:r>
            <a:r>
              <a:rPr lang="fr-FR" sz="1100" dirty="0">
                <a:solidFill>
                  <a:srgbClr val="00338D"/>
                </a:solidFill>
                <a:latin typeface="TradeGothic-CondEighteen"/>
              </a:rPr>
              <a:t>, qui permet aux jeunes volontaires de réaliser une mission en faveur de la cohésion nationale et de la </a:t>
            </a:r>
            <a:r>
              <a:rPr lang="fr-FR" sz="1100" b="1" dirty="0">
                <a:solidFill>
                  <a:srgbClr val="00338D"/>
                </a:solidFill>
                <a:latin typeface="TradeGothic-BoldCondTwenty"/>
              </a:rPr>
              <a:t>solidarité</a:t>
            </a:r>
            <a:r>
              <a:rPr lang="fr-FR" sz="1100" dirty="0">
                <a:solidFill>
                  <a:srgbClr val="00338D"/>
                </a:solidFill>
                <a:latin typeface="TradeGothic-CondEighteen"/>
              </a:rPr>
              <a:t>.</a:t>
            </a:r>
          </a:p>
          <a:p>
            <a:pPr algn="l"/>
            <a:r>
              <a:rPr lang="fr-FR" sz="1100" dirty="0">
                <a:solidFill>
                  <a:srgbClr val="DA0000"/>
                </a:solidFill>
                <a:latin typeface="ZapfDingbatsITC"/>
              </a:rPr>
              <a:t>➋ </a:t>
            </a:r>
            <a:r>
              <a:rPr lang="fr-FR" sz="1100" b="1" dirty="0">
                <a:solidFill>
                  <a:srgbClr val="DA0000"/>
                </a:solidFill>
                <a:latin typeface="TradeGothic-BoldCondTwenty"/>
              </a:rPr>
              <a:t>Citoyenneté</a:t>
            </a:r>
          </a:p>
          <a:p>
            <a:pPr marL="138596" indent="0">
              <a:buNone/>
            </a:pPr>
            <a:r>
              <a:rPr lang="fr-FR" sz="1100" dirty="0">
                <a:solidFill>
                  <a:srgbClr val="00338D"/>
                </a:solidFill>
                <a:latin typeface="TradeGothic-CondEighteen"/>
              </a:rPr>
              <a:t>Tout au long de la mission de Service Civique, les volontaires vivent une expérience de </a:t>
            </a:r>
            <a:r>
              <a:rPr lang="fr-FR" sz="1100" b="1" dirty="0">
                <a:solidFill>
                  <a:srgbClr val="00338D"/>
                </a:solidFill>
                <a:latin typeface="TradeGothic-BoldCondTwenty"/>
              </a:rPr>
              <a:t>citoyenneté et d’ouverture </a:t>
            </a:r>
            <a:r>
              <a:rPr lang="fr-FR" sz="1100" dirty="0">
                <a:solidFill>
                  <a:srgbClr val="00338D"/>
                </a:solidFill>
                <a:latin typeface="TradeGothic-CondEighteen"/>
              </a:rPr>
              <a:t>sur le monde, via la mission qu’ils réalisent, via leur environnement d’accueil (association, service de l’Etat, collectivité territoriale...) ou via les formations qu’ils reçoivent.</a:t>
            </a:r>
          </a:p>
          <a:p>
            <a:pPr algn="l"/>
            <a:r>
              <a:rPr lang="fr-FR" sz="1100" dirty="0">
                <a:solidFill>
                  <a:srgbClr val="DA0000"/>
                </a:solidFill>
                <a:latin typeface="ZapfDingbatsITC"/>
              </a:rPr>
              <a:t>➌ </a:t>
            </a:r>
            <a:r>
              <a:rPr lang="fr-FR" sz="1100" b="1" dirty="0">
                <a:solidFill>
                  <a:srgbClr val="DA0000"/>
                </a:solidFill>
                <a:latin typeface="TradeGothic-BoldCondTwenty"/>
              </a:rPr>
              <a:t>Mixité</a:t>
            </a:r>
          </a:p>
          <a:p>
            <a:pPr marL="138596" indent="0">
              <a:buNone/>
            </a:pPr>
            <a:r>
              <a:rPr lang="fr-FR" sz="1100" dirty="0">
                <a:solidFill>
                  <a:srgbClr val="00338D"/>
                </a:solidFill>
                <a:latin typeface="TradeGothic-CondEighteen"/>
              </a:rPr>
              <a:t>Le Service Civique a pour objectif de faire vivre une </a:t>
            </a:r>
            <a:r>
              <a:rPr lang="fr-FR" sz="1100" b="1" dirty="0">
                <a:solidFill>
                  <a:srgbClr val="00338D"/>
                </a:solidFill>
                <a:latin typeface="TradeGothic-BoldCondTwenty"/>
              </a:rPr>
              <a:t>expérience de mixité sociale </a:t>
            </a:r>
            <a:r>
              <a:rPr lang="fr-FR" sz="1100" dirty="0">
                <a:solidFill>
                  <a:srgbClr val="00338D"/>
                </a:solidFill>
                <a:latin typeface="TradeGothic-CondEighteen"/>
              </a:rPr>
              <a:t>aux volontaires. Leur mission doit leur permettre de rencontrer des personnes différentes et d’être confrontés à un environnement avec lequel ils n’auraient pas été naturellement en contact, que cela soit à travers les publics ou d’autres volontaires </a:t>
            </a:r>
            <a:r>
              <a:rPr lang="fr-FR" sz="1100" b="1" dirty="0">
                <a:solidFill>
                  <a:srgbClr val="00338D"/>
                </a:solidFill>
                <a:latin typeface="TradeGothic-BoldCondTwenty"/>
              </a:rPr>
              <a:t>aux profils variés </a:t>
            </a:r>
            <a:r>
              <a:rPr lang="fr-FR" sz="1100" dirty="0">
                <a:solidFill>
                  <a:srgbClr val="00338D"/>
                </a:solidFill>
                <a:latin typeface="TradeGothic-CondEighteen"/>
              </a:rPr>
              <a:t>avec qui ils interviennent ou qu’ils pourront rencontrer pendant la durée de leur Service Civique.</a:t>
            </a:r>
          </a:p>
          <a:p>
            <a:pPr algn="l"/>
            <a:r>
              <a:rPr lang="fr-FR" sz="1100" dirty="0">
                <a:solidFill>
                  <a:srgbClr val="DA0000"/>
                </a:solidFill>
                <a:latin typeface="ZapfDingbatsITC"/>
              </a:rPr>
              <a:t>➍ </a:t>
            </a:r>
            <a:r>
              <a:rPr lang="fr-FR" sz="1100" b="1" dirty="0">
                <a:solidFill>
                  <a:srgbClr val="DA0000"/>
                </a:solidFill>
                <a:latin typeface="TradeGothic-BoldCondTwenty"/>
              </a:rPr>
              <a:t>Accessibilité</a:t>
            </a:r>
          </a:p>
          <a:p>
            <a:pPr marL="138596" indent="0">
              <a:buNone/>
            </a:pPr>
            <a:r>
              <a:rPr lang="fr-FR" sz="1100" dirty="0">
                <a:solidFill>
                  <a:srgbClr val="00338D"/>
                </a:solidFill>
                <a:latin typeface="TradeGothic-CondEighteen"/>
              </a:rPr>
              <a:t>Les missions de Service Civique doivent </a:t>
            </a:r>
            <a:r>
              <a:rPr lang="fr-FR" sz="1100" b="1" dirty="0">
                <a:solidFill>
                  <a:srgbClr val="00338D"/>
                </a:solidFill>
                <a:latin typeface="TradeGothic-BoldCondTwenty"/>
              </a:rPr>
              <a:t>être accessibles à tous </a:t>
            </a:r>
            <a:r>
              <a:rPr lang="fr-FR" sz="1100" dirty="0">
                <a:solidFill>
                  <a:srgbClr val="00338D"/>
                </a:solidFill>
                <a:latin typeface="TradeGothic-CondEighteen"/>
              </a:rPr>
              <a:t>quels que soient le profil, la situation et l’origine des candidats, leur parcours ou leur formation initiale. Le processus de sélection doit tenir compte de ce principe fondamental et se faire sur la base de </a:t>
            </a:r>
            <a:r>
              <a:rPr lang="fr-FR" sz="1100" b="1" dirty="0">
                <a:solidFill>
                  <a:srgbClr val="00338D"/>
                </a:solidFill>
                <a:latin typeface="TradeGothic-BoldCondTwenty"/>
              </a:rPr>
              <a:t>la motivation </a:t>
            </a:r>
            <a:r>
              <a:rPr lang="fr-FR" sz="1100" dirty="0">
                <a:solidFill>
                  <a:srgbClr val="00338D"/>
                </a:solidFill>
                <a:latin typeface="TradeGothic-CondEighteen"/>
              </a:rPr>
              <a:t>des jeunes à s’engager.</a:t>
            </a:r>
          </a:p>
          <a:p>
            <a:pPr algn="l"/>
            <a:r>
              <a:rPr lang="fr-FR" sz="1100" dirty="0">
                <a:solidFill>
                  <a:srgbClr val="DA0000"/>
                </a:solidFill>
                <a:latin typeface="ZapfDingbatsITC"/>
              </a:rPr>
              <a:t>➎ </a:t>
            </a:r>
            <a:r>
              <a:rPr lang="fr-FR" sz="1100" b="1" dirty="0">
                <a:solidFill>
                  <a:srgbClr val="DA0000"/>
                </a:solidFill>
                <a:latin typeface="TradeGothic-BoldCondTwenty"/>
              </a:rPr>
              <a:t>Complémentarité</a:t>
            </a:r>
          </a:p>
          <a:p>
            <a:pPr marL="138596" indent="0">
              <a:buNone/>
            </a:pPr>
            <a:r>
              <a:rPr lang="fr-FR" sz="1100" dirty="0">
                <a:solidFill>
                  <a:srgbClr val="00338D"/>
                </a:solidFill>
                <a:latin typeface="TradeGothic-CondEighteen"/>
              </a:rPr>
              <a:t>Les missions proposées aux volontaires au sein des structures d’accueil </a:t>
            </a:r>
            <a:r>
              <a:rPr lang="fr-FR" sz="1100" b="1" dirty="0">
                <a:solidFill>
                  <a:srgbClr val="00338D"/>
                </a:solidFill>
                <a:latin typeface="TradeGothic-BoldCondTwenty"/>
              </a:rPr>
              <a:t>sont complémentaires de celles des salariés, des bénévoles et des stagiaires </a:t>
            </a:r>
            <a:r>
              <a:rPr lang="fr-FR" sz="1100" dirty="0">
                <a:solidFill>
                  <a:srgbClr val="00338D"/>
                </a:solidFill>
                <a:latin typeface="TradeGothic-CondEighteen"/>
              </a:rPr>
              <a:t>et ne peuvent s’y substituer. Elles ne peuvent être indispensables au bon fonctionnement habituel des organismes. Elles permettent de proposer des </a:t>
            </a:r>
            <a:r>
              <a:rPr lang="fr-FR" sz="1100" b="1" dirty="0">
                <a:solidFill>
                  <a:srgbClr val="00338D"/>
                </a:solidFill>
                <a:latin typeface="TradeGothic-BoldCondTwenty"/>
              </a:rPr>
              <a:t>actions socialement innovantes </a:t>
            </a:r>
            <a:r>
              <a:rPr lang="fr-FR" sz="1100" dirty="0">
                <a:solidFill>
                  <a:srgbClr val="00338D"/>
                </a:solidFill>
                <a:latin typeface="TradeGothic-CondEighteen"/>
              </a:rPr>
              <a:t>et de nouvelles façons d’intervenir au profit des bénéficiaires de l’organisme d’accueil.</a:t>
            </a:r>
          </a:p>
          <a:p>
            <a:pPr algn="l"/>
            <a:r>
              <a:rPr lang="fr-FR" sz="1100" dirty="0">
                <a:solidFill>
                  <a:srgbClr val="DA0000"/>
                </a:solidFill>
                <a:latin typeface="ZapfDingbatsITC"/>
              </a:rPr>
              <a:t>➏ </a:t>
            </a:r>
            <a:r>
              <a:rPr lang="fr-FR" sz="1100" b="1" dirty="0">
                <a:solidFill>
                  <a:srgbClr val="DA0000"/>
                </a:solidFill>
                <a:latin typeface="TradeGothic-BoldCondTwenty"/>
              </a:rPr>
              <a:t>Initiative</a:t>
            </a:r>
          </a:p>
          <a:p>
            <a:pPr marL="138596" indent="0">
              <a:buNone/>
            </a:pPr>
            <a:r>
              <a:rPr lang="fr-FR" sz="1100" dirty="0">
                <a:solidFill>
                  <a:srgbClr val="00338D"/>
                </a:solidFill>
                <a:latin typeface="TradeGothic-CondEighteen"/>
              </a:rPr>
              <a:t>Le Service Civique permet aussi bien aux jeunes qu’aux organismes de tester de nouveaux projets et de nouvelles méthodes. Les volontaires doivent pouvoir faire </a:t>
            </a:r>
            <a:r>
              <a:rPr lang="fr-FR" sz="1100" b="1" dirty="0">
                <a:solidFill>
                  <a:srgbClr val="00338D"/>
                </a:solidFill>
                <a:latin typeface="TradeGothic-BoldCondTwenty"/>
              </a:rPr>
              <a:t>preuve d’initiative </a:t>
            </a:r>
            <a:r>
              <a:rPr lang="fr-FR" sz="1100" dirty="0">
                <a:solidFill>
                  <a:srgbClr val="00338D"/>
                </a:solidFill>
                <a:latin typeface="TradeGothic-CondEighteen"/>
              </a:rPr>
              <a:t>tout en respectant les règles de vie et le fonctionnement de l’organisme qui les accueille.</a:t>
            </a:r>
          </a:p>
          <a:p>
            <a:pPr algn="l"/>
            <a:r>
              <a:rPr lang="fr-FR" sz="1100" dirty="0">
                <a:solidFill>
                  <a:srgbClr val="DA0000"/>
                </a:solidFill>
                <a:latin typeface="ZapfDingbatsITC"/>
              </a:rPr>
              <a:t>➐ </a:t>
            </a:r>
            <a:r>
              <a:rPr lang="fr-FR" sz="1100" b="1" dirty="0">
                <a:solidFill>
                  <a:srgbClr val="DA0000"/>
                </a:solidFill>
                <a:latin typeface="TradeGothic-BoldCondTwenty"/>
              </a:rPr>
              <a:t>Accompagnement bienveillant</a:t>
            </a:r>
          </a:p>
          <a:p>
            <a:pPr marL="138596" indent="0">
              <a:buNone/>
            </a:pPr>
            <a:r>
              <a:rPr lang="fr-FR" sz="1100" dirty="0">
                <a:solidFill>
                  <a:srgbClr val="00338D"/>
                </a:solidFill>
                <a:latin typeface="TradeGothic-CondEighteen"/>
              </a:rPr>
              <a:t>L’accompagnement des volontaires est au coeur du projet d’accueil. Le Service Civique est un temps de </a:t>
            </a:r>
            <a:r>
              <a:rPr lang="fr-FR" sz="1100" b="1" dirty="0">
                <a:solidFill>
                  <a:srgbClr val="00338D"/>
                </a:solidFill>
                <a:latin typeface="TradeGothic-BoldCondTwenty"/>
              </a:rPr>
              <a:t>transmission </a:t>
            </a:r>
            <a:r>
              <a:rPr lang="fr-FR" sz="1100" dirty="0">
                <a:solidFill>
                  <a:srgbClr val="00338D"/>
                </a:solidFill>
                <a:latin typeface="TradeGothic-CondEighteen"/>
              </a:rPr>
              <a:t>entre chaque jeune engagé et </a:t>
            </a:r>
            <a:r>
              <a:rPr lang="fr-FR" sz="1100" b="1" dirty="0">
                <a:solidFill>
                  <a:srgbClr val="00338D"/>
                </a:solidFill>
                <a:latin typeface="TradeGothic-BoldCondTwenty"/>
              </a:rPr>
              <a:t>son tuteur </a:t>
            </a:r>
            <a:r>
              <a:rPr lang="fr-FR" sz="1100" dirty="0">
                <a:solidFill>
                  <a:srgbClr val="00338D"/>
                </a:solidFill>
                <a:latin typeface="TradeGothic-CondEighteen"/>
              </a:rPr>
              <a:t>ou les autres membres de son organisme d’accueil. C’est également pour lui un temps de réflexion et de maturation de son </a:t>
            </a:r>
            <a:r>
              <a:rPr lang="fr-FR" sz="1100" b="1" dirty="0">
                <a:solidFill>
                  <a:srgbClr val="00338D"/>
                </a:solidFill>
                <a:latin typeface="TradeGothic-BoldCondTwenty"/>
              </a:rPr>
              <a:t>projet d’avenir</a:t>
            </a:r>
            <a:r>
              <a:rPr lang="fr-FR" sz="1100" dirty="0">
                <a:solidFill>
                  <a:srgbClr val="00338D"/>
                </a:solidFill>
                <a:latin typeface="TradeGothic-CondEighteen"/>
              </a:rPr>
              <a:t>. Dans un environnement bienveillant, les volontaires s’ouvrent aux autres, découvrent, progressent dans leur mission, dans leur projet de vie, dans leur parcours et dans leur vision du monde.</a:t>
            </a:r>
          </a:p>
          <a:p>
            <a:pPr algn="l"/>
            <a:r>
              <a:rPr lang="fr-FR" sz="1100" dirty="0">
                <a:solidFill>
                  <a:srgbClr val="DA0000"/>
                </a:solidFill>
                <a:latin typeface="ZapfDingbatsITC"/>
              </a:rPr>
              <a:t>➑ </a:t>
            </a:r>
            <a:r>
              <a:rPr lang="fr-FR" sz="1100" b="1" dirty="0">
                <a:solidFill>
                  <a:srgbClr val="DA0000"/>
                </a:solidFill>
                <a:latin typeface="TradeGothic-BoldCondTwenty"/>
              </a:rPr>
              <a:t>Respect du statut</a:t>
            </a:r>
          </a:p>
          <a:p>
            <a:pPr marL="138596" indent="0">
              <a:buNone/>
            </a:pPr>
            <a:r>
              <a:rPr lang="fr-FR" sz="1100" dirty="0">
                <a:solidFill>
                  <a:srgbClr val="00338D"/>
                </a:solidFill>
                <a:latin typeface="TradeGothic-CondEighteen"/>
              </a:rPr>
              <a:t>Le Service Civique est inscrit dans le code du service national. C’est un </a:t>
            </a:r>
            <a:r>
              <a:rPr lang="fr-FR" sz="1100" b="1" dirty="0">
                <a:solidFill>
                  <a:srgbClr val="00338D"/>
                </a:solidFill>
                <a:latin typeface="TradeGothic-BoldCondTwenty"/>
              </a:rPr>
              <a:t>statut encadré </a:t>
            </a:r>
            <a:r>
              <a:rPr lang="fr-FR" sz="1100" dirty="0">
                <a:solidFill>
                  <a:srgbClr val="00338D"/>
                </a:solidFill>
                <a:latin typeface="TradeGothic-CondEighteen"/>
              </a:rPr>
              <a:t>fondé sur le volontariat et la réciprocité entre les volontaires et les organismes d’accueil. Pour la réussite de la mission de Service Civique, le </a:t>
            </a:r>
            <a:r>
              <a:rPr lang="fr-FR" sz="1100" b="1" dirty="0">
                <a:solidFill>
                  <a:srgbClr val="00338D"/>
                </a:solidFill>
                <a:latin typeface="TradeGothic-BoldCondTwenty"/>
              </a:rPr>
              <a:t>cadre doit être connu, reconnu et respecté </a:t>
            </a:r>
            <a:r>
              <a:rPr lang="fr-FR" sz="1100" dirty="0">
                <a:solidFill>
                  <a:srgbClr val="00338D"/>
                </a:solidFill>
                <a:latin typeface="TradeGothic-CondEighteen"/>
              </a:rPr>
              <a:t>par l’ensemble des salariés, bénévoles, agents, bénéficiaires ou usagers des organismes d’accueil.</a:t>
            </a:r>
            <a:r>
              <a:rPr lang="fr-FR" sz="800" dirty="0"/>
              <a:t> temps de la mission à son contenu, pour éviter des temps inoccupé</a:t>
            </a:r>
          </a:p>
          <a:p>
            <a:endParaRPr lang="fr-FR" dirty="0"/>
          </a:p>
        </p:txBody>
      </p:sp>
    </p:spTree>
    <p:extLst>
      <p:ext uri="{BB962C8B-B14F-4D97-AF65-F5344CB8AC3E}">
        <p14:creationId xmlns:p14="http://schemas.microsoft.com/office/powerpoint/2010/main" val="3373049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EE3F4-2204-4712-D6C2-17763746F9F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A80CD85-8845-41BB-530F-ED866266CE0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464E77-8B14-5C2D-6766-55F1C9E63CC9}"/>
              </a:ext>
            </a:extLst>
          </p:cNvPr>
          <p:cNvSpPr>
            <a:spLocks noGrp="1"/>
          </p:cNvSpPr>
          <p:nvPr>
            <p:ph type="body" idx="1"/>
          </p:nvPr>
        </p:nvSpPr>
        <p:spPr/>
        <p:txBody>
          <a:bodyPr/>
          <a:lstStyle/>
          <a:p>
            <a:r>
              <a:rPr lang="fr-FR" dirty="0"/>
              <a:t>Il existe des missions clé en mains ou inspirante sur le site de la </a:t>
            </a:r>
            <a:r>
              <a:rPr lang="fr-FR" dirty="0" err="1"/>
              <a:t>fnogec</a:t>
            </a:r>
            <a:endParaRPr lang="fr-FR" dirty="0"/>
          </a:p>
          <a:p>
            <a:pPr lvl="1"/>
            <a:r>
              <a:rPr lang="fr-FR" dirty="0"/>
              <a:t>Sur les axes :</a:t>
            </a:r>
          </a:p>
          <a:p>
            <a:pPr lvl="2"/>
            <a:r>
              <a:rPr lang="fr-FR" dirty="0"/>
              <a:t>Sports</a:t>
            </a:r>
          </a:p>
          <a:p>
            <a:pPr lvl="2"/>
            <a:r>
              <a:rPr lang="fr-FR" dirty="0"/>
              <a:t>Citoyenneté( handicap-3PF)</a:t>
            </a:r>
          </a:p>
          <a:p>
            <a:pPr lvl="2"/>
            <a:r>
              <a:rPr lang="fr-FR" dirty="0"/>
              <a:t>Environnement ( gaspillage ) </a:t>
            </a:r>
          </a:p>
          <a:p>
            <a:pPr lvl="2"/>
            <a:r>
              <a:rPr lang="fr-FR" dirty="0"/>
              <a:t>Citoyenneté européenne</a:t>
            </a:r>
          </a:p>
          <a:p>
            <a:pPr lvl="1"/>
            <a:endParaRPr lang="fr-FR" dirty="0"/>
          </a:p>
          <a:p>
            <a:pPr lvl="0"/>
            <a:r>
              <a:rPr lang="fr-FR" dirty="0"/>
              <a:t>Votre projet = projet établissement = mobilisation de l’équipe ( projet à construite avec l’équipe ) </a:t>
            </a:r>
          </a:p>
          <a:p>
            <a:pPr lvl="0"/>
            <a:r>
              <a:rPr lang="fr-FR" dirty="0"/>
              <a:t>Consultez le référentiel des missions de l’agence </a:t>
            </a:r>
          </a:p>
        </p:txBody>
      </p:sp>
      <p:sp>
        <p:nvSpPr>
          <p:cNvPr id="4" name="Espace réservé du numéro de diapositive 3">
            <a:extLst>
              <a:ext uri="{FF2B5EF4-FFF2-40B4-BE49-F238E27FC236}">
                <a16:creationId xmlns:a16="http://schemas.microsoft.com/office/drawing/2014/main" id="{BF6134F8-17FE-DAB2-032F-2F8DC51FA276}"/>
              </a:ext>
            </a:extLst>
          </p:cNvPr>
          <p:cNvSpPr>
            <a:spLocks noGrp="1"/>
          </p:cNvSpPr>
          <p:nvPr>
            <p:ph type="sldNum" sz="quarter" idx="5"/>
          </p:nvPr>
        </p:nvSpPr>
        <p:spPr/>
        <p:txBody>
          <a:bodyPr/>
          <a:lstStyle/>
          <a:p>
            <a:fld id="{9D29AD0F-2814-4998-9CE9-2FA634044ED1}" type="slidenum">
              <a:rPr lang="fr-FR" smtClean="0"/>
              <a:t>6</a:t>
            </a:fld>
            <a:endParaRPr lang="fr-FR"/>
          </a:p>
        </p:txBody>
      </p:sp>
    </p:spTree>
    <p:extLst>
      <p:ext uri="{BB962C8B-B14F-4D97-AF65-F5344CB8AC3E}">
        <p14:creationId xmlns:p14="http://schemas.microsoft.com/office/powerpoint/2010/main" val="130058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57E96-58B3-DF2D-9494-C74D6675C04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9BC67F-52E7-9202-FDAD-9BEA34234F4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39EC5A3-59DD-697A-CDEF-544DB749F499}"/>
              </a:ext>
            </a:extLst>
          </p:cNvPr>
          <p:cNvSpPr>
            <a:spLocks noGrp="1"/>
          </p:cNvSpPr>
          <p:nvPr>
            <p:ph type="body" idx="1"/>
          </p:nvPr>
        </p:nvSpPr>
        <p:spPr/>
        <p:txBody>
          <a:bodyPr/>
          <a:lstStyle/>
          <a:p>
            <a:pPr marL="368300" indent="-228600">
              <a:buFont typeface="+mj-lt"/>
              <a:buAutoNum type="arabicPeriod"/>
            </a:pPr>
            <a:r>
              <a:rPr lang="fr-FR" dirty="0"/>
              <a:t>Retirez cette expression de votre vocabulaire : Ce n’est pas un emploi ( ne remplace pas un emploi aidé ) </a:t>
            </a:r>
          </a:p>
          <a:p>
            <a:pPr marL="368300" indent="-228600">
              <a:buFont typeface="+mj-lt"/>
              <a:buAutoNum type="arabicPeriod"/>
            </a:pPr>
            <a:r>
              <a:rPr lang="fr-FR" dirty="0"/>
              <a:t>NON  ça ne remplace pas un salarié, Il n’est jamais en responsabilité d’un groupe ; pendant ces temps il déploie sa mission </a:t>
            </a:r>
          </a:p>
          <a:p>
            <a:pPr marL="368300" indent="-228600">
              <a:buFont typeface="+mj-lt"/>
              <a:buAutoNum type="arabicPeriod"/>
            </a:pPr>
            <a:r>
              <a:rPr lang="fr-FR" dirty="0"/>
              <a:t>Non :  ça ne remplace pas un salarié, Il n’est jamais en responsabilité d’un groupe, ok pour portes  ouvertes salle attenante </a:t>
            </a:r>
          </a:p>
          <a:p>
            <a:pPr marL="368300" indent="-228600">
              <a:buFont typeface="+mj-lt"/>
              <a:buAutoNum type="arabicPeriod"/>
            </a:pPr>
            <a:r>
              <a:rPr lang="fr-FR" dirty="0"/>
              <a:t>Attention, jamais seul, quand bien même il serait </a:t>
            </a:r>
            <a:r>
              <a:rPr lang="fr-FR" dirty="0" err="1"/>
              <a:t>diplomé</a:t>
            </a:r>
            <a:r>
              <a:rPr lang="fr-FR" dirty="0"/>
              <a:t> </a:t>
            </a:r>
            <a:r>
              <a:rPr lang="fr-FR" b="1" dirty="0"/>
              <a:t>CPJEPS (niveau CAP), BPJEPS (niveau bac), DEJEPS (niveau bac + 2) et DESJEPS-STAPS (niveau bac + 3/5)</a:t>
            </a:r>
            <a:r>
              <a:rPr lang="fr-FR" dirty="0"/>
              <a:t>.</a:t>
            </a:r>
          </a:p>
          <a:p>
            <a:pPr marL="368300" indent="-228600">
              <a:buFont typeface="+mj-lt"/>
              <a:buAutoNum type="arabicPeriod"/>
            </a:pPr>
            <a:r>
              <a:rPr lang="fr-FR" dirty="0"/>
              <a:t>Non </a:t>
            </a:r>
          </a:p>
          <a:p>
            <a:pPr marL="368300" indent="-228600">
              <a:buFont typeface="+mj-lt"/>
              <a:buAutoNum type="arabicPeriod"/>
            </a:pPr>
            <a:r>
              <a:rPr lang="fr-FR" dirty="0"/>
              <a:t>Non, pas cumul SC/emploi dans la même structure </a:t>
            </a:r>
          </a:p>
          <a:p>
            <a:pPr marL="368300" indent="-228600">
              <a:buFont typeface="+mj-lt"/>
              <a:buAutoNum type="arabicPeriod"/>
            </a:pPr>
            <a:r>
              <a:rPr lang="fr-FR" dirty="0"/>
              <a:t>Non, la mission peut évoluer en fonction du vol. de la réalité sur le terrain …  mais le projet déposé vous engage puisque nous l’avons validé</a:t>
            </a:r>
          </a:p>
          <a:p>
            <a:pPr marL="368300" indent="-228600">
              <a:buFont typeface="+mj-lt"/>
              <a:buAutoNum type="arabicPeriod"/>
            </a:pPr>
            <a:r>
              <a:rPr lang="fr-FR" dirty="0"/>
              <a:t>Oui, avec proposition écrite, et consentement écrit pour le changement</a:t>
            </a:r>
          </a:p>
          <a:p>
            <a:pPr marL="368300" indent="-228600">
              <a:buFont typeface="+mj-lt"/>
              <a:buAutoNum type="arabicPeriod"/>
            </a:pPr>
            <a:endParaRPr lang="fr-FR" dirty="0"/>
          </a:p>
          <a:p>
            <a:pPr marL="368300" indent="-228600">
              <a:buFont typeface="+mj-lt"/>
              <a:buAutoNum type="arabicPeriod"/>
            </a:pPr>
            <a:endParaRPr lang="fr-FR" dirty="0"/>
          </a:p>
          <a:p>
            <a:pPr marL="368300" indent="-228600">
              <a:buFont typeface="+mj-lt"/>
              <a:buAutoNum type="arabicPeriod"/>
            </a:pPr>
            <a:endParaRPr lang="fr-FR" dirty="0"/>
          </a:p>
          <a:p>
            <a:pPr marL="368300" indent="-228600">
              <a:buFont typeface="+mj-lt"/>
              <a:buAutoNum type="arabicPeriod"/>
            </a:pPr>
            <a:endParaRPr lang="fr-FR" dirty="0"/>
          </a:p>
          <a:p>
            <a:pPr marL="368300" indent="-228600">
              <a:buFont typeface="+mj-lt"/>
              <a:buAutoNum type="arabicPeriod"/>
            </a:pPr>
            <a:endParaRPr lang="fr-FR" dirty="0"/>
          </a:p>
          <a:p>
            <a:pPr marL="368300" indent="-228600">
              <a:buFont typeface="+mj-lt"/>
              <a:buAutoNum type="arabicPeriod"/>
            </a:pPr>
            <a:endParaRPr lang="fr-FR" dirty="0"/>
          </a:p>
          <a:p>
            <a:pPr marL="368300" indent="-228600">
              <a:buFont typeface="+mj-lt"/>
              <a:buAutoNum type="arabicPeriod"/>
            </a:pPr>
            <a:endParaRPr lang="fr-FR" dirty="0"/>
          </a:p>
        </p:txBody>
      </p:sp>
      <p:sp>
        <p:nvSpPr>
          <p:cNvPr id="4" name="Espace réservé du numéro de diapositive 3">
            <a:extLst>
              <a:ext uri="{FF2B5EF4-FFF2-40B4-BE49-F238E27FC236}">
                <a16:creationId xmlns:a16="http://schemas.microsoft.com/office/drawing/2014/main" id="{01AA9841-5232-A54D-59DD-BC08FA51CAFA}"/>
              </a:ext>
            </a:extLst>
          </p:cNvPr>
          <p:cNvSpPr>
            <a:spLocks noGrp="1"/>
          </p:cNvSpPr>
          <p:nvPr>
            <p:ph type="sldNum" sz="quarter" idx="5"/>
          </p:nvPr>
        </p:nvSpPr>
        <p:spPr/>
        <p:txBody>
          <a:bodyPr/>
          <a:lstStyle/>
          <a:p>
            <a:fld id="{9D29AD0F-2814-4998-9CE9-2FA634044ED1}" type="slidenum">
              <a:rPr lang="fr-FR" smtClean="0"/>
              <a:t>7</a:t>
            </a:fld>
            <a:endParaRPr lang="fr-FR"/>
          </a:p>
        </p:txBody>
      </p:sp>
    </p:spTree>
    <p:extLst>
      <p:ext uri="{BB962C8B-B14F-4D97-AF65-F5344CB8AC3E}">
        <p14:creationId xmlns:p14="http://schemas.microsoft.com/office/powerpoint/2010/main" val="48858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Ab Concevoir un projet d’accueil : </a:t>
            </a:r>
            <a:r>
              <a:rPr lang="fr-FR" sz="1100" dirty="0"/>
              <a:t>Avant même d’entamer les démarches vous permettant d’accueillir un jeune volontaire, il est nécessaire de vous poser les questions suivantes </a:t>
            </a:r>
          </a:p>
          <a:p>
            <a:r>
              <a:rPr lang="fr-FR" sz="1100" dirty="0"/>
              <a:t>MG : Quizz ? quel principe fondamental peut répondre à la question ? </a:t>
            </a:r>
          </a:p>
          <a:p>
            <a:endParaRPr lang="fr-FR" sz="1100" dirty="0"/>
          </a:p>
          <a:p>
            <a:pPr marL="596900" lvl="1" indent="0">
              <a:buNone/>
            </a:pPr>
            <a:r>
              <a:rPr lang="fr-FR" dirty="0"/>
              <a:t>	Quelle peut être la place d’un jeune volontaire dans mon organisme ?  &gt;&gt;&gt;&gt;&gt;&gt;&gt; complémentarité,  initiatives</a:t>
            </a:r>
          </a:p>
          <a:p>
            <a:pPr marL="596900" lvl="1" indent="0">
              <a:buFont typeface="Arial" panose="020B0604020202020204" pitchFamily="34" charset="0"/>
              <a:buNone/>
            </a:pPr>
            <a:r>
              <a:rPr lang="fr-FR" dirty="0"/>
              <a:t>	Suis-je prêt à bousculer mes habitudes &gt;&gt;&gt;&gt;&gt;&gt;&gt;&gt;&gt;&gt;&gt;&gt;&gt;&gt;&gt;initiatives et complémentarité </a:t>
            </a:r>
            <a:br>
              <a:rPr lang="fr-FR" dirty="0"/>
            </a:br>
            <a:r>
              <a:rPr lang="fr-FR" dirty="0"/>
              <a:t>	Quelles missions puis-je lui proposer ?  &gt;&gt;&gt;&gt;&gt;&gt;&gt;&gt;&gt;&gt;&gt;&gt;&gt;&gt;&gt; accessibilité, complémentarité  </a:t>
            </a:r>
          </a:p>
          <a:p>
            <a:pPr marL="5969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sz="1100" dirty="0"/>
              <a:t>	Est-il une personne ressources ? &gt;&gt;&gt;&gt;&gt;&gt;&gt;&gt;&gt;&gt;&gt;&gt;&gt;&gt;  accessibilité ( attention ! Une personne-ressource est un individu possédant un savoir-faire ou une </a:t>
            </a:r>
            <a:r>
              <a:rPr lang="fr-FR" sz="1100" strike="sngStrike" dirty="0"/>
              <a:t>expertise </a:t>
            </a:r>
            <a:r>
              <a:rPr lang="fr-FR" sz="1100" dirty="0"/>
              <a:t>particulière dans un domaine spécifique. Elle est sollicitée pour apporter son aide, ses conseils et partager ses connaissances avec d'autres personnes . Elle joue alors un rôle clé dans la transmission de compétences ( partage de la motivation)  et l'amélioration des pratiques au sein d'un groupe ou d'une structure. </a:t>
            </a:r>
          </a:p>
          <a:p>
            <a:pPr marL="5969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dirty="0"/>
              <a:t>	Quel temps puis-je lui consacrer ? &gt;&gt;&gt;&gt;&gt;&gt;&gt;&gt;&gt;&gt;&gt;&gt;&gt;&gt;&gt;&gt;&gt; accompagnement ( 1 à 2 jour par mois ) </a:t>
            </a:r>
          </a:p>
          <a:p>
            <a:pPr marL="596900" lvl="1" indent="0">
              <a:buFont typeface="Arial" panose="020B0604020202020204" pitchFamily="34" charset="0"/>
              <a:buNone/>
            </a:pPr>
            <a:r>
              <a:rPr lang="fr-FR" dirty="0"/>
              <a:t>	Que vais-je pouvoir lui apporter ? &gt;&gt;&gt;&gt;&gt;&gt;&gt;&gt;&gt;&gt;&gt;&gt;&gt;&gt;&gt;&gt; intérêt général, citoyenneté ( + 1</a:t>
            </a:r>
            <a:r>
              <a:rPr lang="fr-FR" baseline="30000" dirty="0"/>
              <a:t>er</a:t>
            </a:r>
            <a:r>
              <a:rPr lang="fr-FR" dirty="0"/>
              <a:t> expérience, cadre de travail, …) </a:t>
            </a:r>
          </a:p>
          <a:p>
            <a:pPr marL="596900" lvl="1" indent="0">
              <a:buFont typeface="Arial" panose="020B0604020202020204" pitchFamily="34" charset="0"/>
              <a:buNone/>
            </a:pPr>
            <a:r>
              <a:rPr lang="fr-FR" dirty="0"/>
              <a:t>	quel intérêt pour mes élèves :  &gt;&gt;&gt;&gt;&gt;&gt;&gt;&gt;&gt;&gt;&gt;&gt;&gt;&gt;&gt; citoyenneté : sensibilisation à l’engagement avec le volontaire comme exemple , complémentarité, ( nouveaux projets/énergie nouvelle / )</a:t>
            </a:r>
          </a:p>
          <a:p>
            <a:pPr marL="596900" lvl="1" indent="0">
              <a:buFont typeface="Arial" panose="020B0604020202020204" pitchFamily="34" charset="0"/>
              <a:buNone/>
            </a:pPr>
            <a:r>
              <a:rPr lang="fr-FR" dirty="0"/>
              <a:t>	quel diplôme doit il avoir ? &gt;&gt;&gt;&gt;&gt;&gt;&gt;&gt;&gt;&gt;&gt;&gt;&gt;accessibilité &gt;&gt;&gt;&gt;&gt;&gt;&gt;&gt;  uniquement motivation du jeune </a:t>
            </a:r>
          </a:p>
          <a:p>
            <a:pPr marL="596900" lvl="1" indent="0">
              <a:buFont typeface="Arial" panose="020B0604020202020204" pitchFamily="34" charset="0"/>
              <a:buNone/>
            </a:pPr>
            <a:r>
              <a:rPr lang="fr-FR" dirty="0"/>
              <a:t>	doit-il avoir été scolarisé dans l’ EC, catholique ?  &gt;&gt;&gt;&gt;&gt;&gt;&gt;&gt;&gt;&gt;&gt;&gt;&gt;&gt;mixité social </a:t>
            </a:r>
          </a:p>
          <a:p>
            <a:pPr marL="596900" lvl="1" indent="0">
              <a:buFont typeface="Arial" panose="020B0604020202020204" pitchFamily="34" charset="0"/>
              <a:buNone/>
            </a:pPr>
            <a:r>
              <a:rPr lang="fr-FR" dirty="0"/>
              <a:t>	</a:t>
            </a:r>
          </a:p>
          <a:p>
            <a:pPr marL="596900" lvl="1" indent="0">
              <a:buFont typeface="Arial" panose="020B0604020202020204" pitchFamily="34" charset="0"/>
              <a:buNone/>
            </a:pPr>
            <a:endParaRPr lang="fr-FR" dirty="0"/>
          </a:p>
          <a:p>
            <a:r>
              <a:rPr lang="fr-FR" dirty="0"/>
              <a:t>Hors </a:t>
            </a:r>
            <a:r>
              <a:rPr lang="fr-FR" dirty="0" err="1"/>
              <a:t>wooclap</a:t>
            </a:r>
            <a:r>
              <a:rPr lang="fr-FR" dirty="0"/>
              <a:t> : Budgéter l’indemnité </a:t>
            </a:r>
          </a:p>
          <a:p>
            <a:endParaRPr lang="fr-FR" sz="1100" dirty="0"/>
          </a:p>
          <a:p>
            <a:r>
              <a:rPr lang="fr-FR" sz="1100" dirty="0"/>
              <a:t>Pour faire cette démarche rigoureusement, plus détaillée et en conformité avec la description attendue : l’auto évaluation de votre projet , sur le site de la </a:t>
            </a:r>
            <a:r>
              <a:rPr lang="fr-FR" sz="1100" dirty="0" err="1"/>
              <a:t>fnogec</a:t>
            </a:r>
            <a:r>
              <a:rPr lang="fr-FR" sz="1100" dirty="0"/>
              <a:t>) </a:t>
            </a:r>
          </a:p>
          <a:p>
            <a:endParaRPr lang="fr-FR" sz="1100" dirty="0"/>
          </a:p>
          <a:p>
            <a:endParaRPr lang="fr-FR" sz="1100" dirty="0"/>
          </a:p>
          <a:p>
            <a:endParaRPr lang="fr-FR" dirty="0"/>
          </a:p>
        </p:txBody>
      </p:sp>
    </p:spTree>
    <p:extLst>
      <p:ext uri="{BB962C8B-B14F-4D97-AF65-F5344CB8AC3E}">
        <p14:creationId xmlns:p14="http://schemas.microsoft.com/office/powerpoint/2010/main" val="652385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1377B-01AC-B980-6B02-23F1E6761E4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45B164-DD50-4426-BE8B-9EE5A690E5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288CE46-D1D2-3CF2-2158-7DBE617F4E2A}"/>
              </a:ext>
            </a:extLst>
          </p:cNvPr>
          <p:cNvSpPr>
            <a:spLocks noGrp="1"/>
          </p:cNvSpPr>
          <p:nvPr>
            <p:ph type="body" idx="1"/>
          </p:nvPr>
        </p:nvSpPr>
        <p:spPr/>
        <p:txBody>
          <a:bodyPr/>
          <a:lstStyle/>
          <a:p>
            <a:r>
              <a:rPr lang="fr-FR" dirty="0"/>
              <a:t>Indemnisé 115 € que ce soit pour 24 ou 35 h00 </a:t>
            </a:r>
          </a:p>
          <a:p>
            <a:r>
              <a:rPr lang="fr-FR" dirty="0"/>
              <a:t>35h00 &gt;&gt;&gt; vous allez chercher à l’occuper </a:t>
            </a:r>
          </a:p>
          <a:p>
            <a:pPr marL="91440" indent="0">
              <a:spcBef>
                <a:spcPts val="5"/>
              </a:spcBef>
              <a:buFont typeface="Arial" panose="020B0604020202020204" pitchFamily="34" charset="0"/>
              <a:buNone/>
            </a:pPr>
            <a:r>
              <a:rPr lang="fr-FR" sz="1100" dirty="0">
                <a:latin typeface="+mj-lt"/>
                <a:cs typeface="Times New Roman"/>
              </a:rPr>
              <a:t>le nombre maximum de volontaire(s) que vous pouvez accueillir est lié au nombre total d'élèves de la ou des unités pédagogiques d'accueil. </a:t>
            </a:r>
          </a:p>
          <a:p>
            <a:pPr marL="434340" indent="-342900">
              <a:spcBef>
                <a:spcPts val="5"/>
              </a:spcBef>
              <a:buFont typeface="Arial" panose="020B0604020202020204" pitchFamily="34" charset="0"/>
              <a:buChar char="•"/>
            </a:pPr>
            <a:endParaRPr lang="fr-FR" sz="1100" dirty="0">
              <a:latin typeface="+mj-lt"/>
              <a:cs typeface="Times New Roman"/>
            </a:endParaRPr>
          </a:p>
          <a:p>
            <a:pPr marL="434340" indent="-342900">
              <a:spcBef>
                <a:spcPts val="5"/>
              </a:spcBef>
              <a:buFont typeface="Wingdings" panose="05000000000000000000" pitchFamily="2" charset="2"/>
              <a:buChar char="Ø"/>
            </a:pPr>
            <a:r>
              <a:rPr lang="fr-FR" sz="1100" dirty="0">
                <a:latin typeface="+mj-lt"/>
                <a:cs typeface="Times New Roman"/>
              </a:rPr>
              <a:t>Jusqu'à 300 élèves, vous ne pouvez accueillir qu’1  VOLONTAIRE (qu’il soit "résident en France" ou "de provenance d’un pays étranger").</a:t>
            </a:r>
          </a:p>
          <a:p>
            <a:pPr marL="434340" indent="-342900">
              <a:spcBef>
                <a:spcPts val="5"/>
              </a:spcBef>
              <a:buFont typeface="Arial" panose="020B0604020202020204" pitchFamily="34" charset="0"/>
              <a:buChar char="•"/>
            </a:pPr>
            <a:endParaRPr lang="fr-FR" sz="1100" dirty="0">
              <a:latin typeface="+mj-lt"/>
              <a:cs typeface="Times New Roman"/>
            </a:endParaRPr>
          </a:p>
          <a:p>
            <a:pPr marL="434340" indent="-342900">
              <a:spcBef>
                <a:spcPts val="5"/>
              </a:spcBef>
              <a:buFont typeface="Wingdings" panose="05000000000000000000" pitchFamily="2" charset="2"/>
              <a:buChar char="Ø"/>
            </a:pPr>
            <a:r>
              <a:rPr lang="fr-FR" sz="1100" dirty="0">
                <a:latin typeface="+mj-lt"/>
                <a:cs typeface="Times New Roman"/>
              </a:rPr>
              <a:t>Au-delà de 300 élèves, vous pouvez accueillir 2 VOLONTAIRES maximum (qu’ils soient "résidents en France" ou "de provenance d’un pays étranger").</a:t>
            </a:r>
          </a:p>
          <a:p>
            <a:pPr marL="139700" indent="0">
              <a:buNone/>
            </a:pPr>
            <a:endParaRPr lang="fr-FR" dirty="0"/>
          </a:p>
          <a:p>
            <a:pPr marL="139700" indent="0">
              <a:buNone/>
            </a:pPr>
            <a:r>
              <a:rPr lang="fr-FR" dirty="0"/>
              <a:t>--------------------------------------------</a:t>
            </a:r>
          </a:p>
          <a:p>
            <a:endParaRPr lang="fr-FR" dirty="0"/>
          </a:p>
          <a:p>
            <a:pPr marL="434340" indent="-342900">
              <a:lnSpc>
                <a:spcPct val="100000"/>
              </a:lnSpc>
              <a:spcBef>
                <a:spcPts val="5"/>
              </a:spcBef>
              <a:buFont typeface="Arial" panose="020B0604020202020204" pitchFamily="34" charset="0"/>
              <a:buChar char="•"/>
            </a:pPr>
            <a:r>
              <a:rPr lang="fr-FR" sz="1100" dirty="0">
                <a:latin typeface="+mj-lt"/>
                <a:cs typeface="Times New Roman"/>
              </a:rPr>
              <a:t>Vous pouvez déposer jusqu'à 2 projets, dans le cas où vous souhaitez accueillir un ou deux volontaires déjà installés en France, de nationalité française ou </a:t>
            </a:r>
            <a:r>
              <a:rPr lang="fr-FR" sz="1100" dirty="0" err="1">
                <a:latin typeface="+mj-lt"/>
                <a:cs typeface="Times New Roman"/>
              </a:rPr>
              <a:t>europèenne</a:t>
            </a:r>
            <a:r>
              <a:rPr lang="fr-FR" sz="1100" dirty="0">
                <a:latin typeface="+mj-lt"/>
                <a:cs typeface="Times New Roman"/>
              </a:rPr>
              <a:t>.</a:t>
            </a:r>
          </a:p>
          <a:p>
            <a:pPr marL="91440">
              <a:lnSpc>
                <a:spcPct val="100000"/>
              </a:lnSpc>
              <a:spcBef>
                <a:spcPts val="5"/>
              </a:spcBef>
            </a:pPr>
            <a:endParaRPr lang="fr-FR" sz="1100" dirty="0">
              <a:latin typeface="+mj-lt"/>
              <a:cs typeface="Times New Roman"/>
            </a:endParaRPr>
          </a:p>
          <a:p>
            <a:pPr marL="434340" indent="-342900">
              <a:lnSpc>
                <a:spcPct val="100000"/>
              </a:lnSpc>
              <a:spcBef>
                <a:spcPts val="5"/>
              </a:spcBef>
              <a:buFont typeface="Arial" panose="020B0604020202020204" pitchFamily="34" charset="0"/>
              <a:buChar char="•"/>
            </a:pPr>
            <a:r>
              <a:rPr lang="fr-FR" sz="1100" dirty="0">
                <a:latin typeface="+mj-lt"/>
                <a:cs typeface="Times New Roman"/>
              </a:rPr>
              <a:t>Vous ne pouvez déposer qu'un seul projet, dans le cas où vous souhaitez accueillir un volontaire "étranger", qui vient spécialement de l'étranger (Europe ou hors Europe).</a:t>
            </a:r>
          </a:p>
          <a:p>
            <a:endParaRPr lang="fr-FR" dirty="0"/>
          </a:p>
          <a:p>
            <a:endParaRPr lang="fr-FR" dirty="0"/>
          </a:p>
        </p:txBody>
      </p:sp>
      <p:sp>
        <p:nvSpPr>
          <p:cNvPr id="4" name="Espace réservé du numéro de diapositive 3">
            <a:extLst>
              <a:ext uri="{FF2B5EF4-FFF2-40B4-BE49-F238E27FC236}">
                <a16:creationId xmlns:a16="http://schemas.microsoft.com/office/drawing/2014/main" id="{B3132605-CE6D-C664-3E69-3DD7B8470008}"/>
              </a:ext>
            </a:extLst>
          </p:cNvPr>
          <p:cNvSpPr>
            <a:spLocks noGrp="1"/>
          </p:cNvSpPr>
          <p:nvPr>
            <p:ph type="sldNum" sz="quarter" idx="5"/>
          </p:nvPr>
        </p:nvSpPr>
        <p:spPr/>
        <p:txBody>
          <a:bodyPr/>
          <a:lstStyle/>
          <a:p>
            <a:fld id="{9D29AD0F-2814-4998-9CE9-2FA634044ED1}" type="slidenum">
              <a:rPr lang="fr-FR" smtClean="0"/>
              <a:t>9</a:t>
            </a:fld>
            <a:endParaRPr lang="fr-FR"/>
          </a:p>
        </p:txBody>
      </p:sp>
    </p:spTree>
    <p:extLst>
      <p:ext uri="{BB962C8B-B14F-4D97-AF65-F5344CB8AC3E}">
        <p14:creationId xmlns:p14="http://schemas.microsoft.com/office/powerpoint/2010/main" val="1462459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userDrawn="1">
  <p:cSld name="1_Blank">
    <p:spTree>
      <p:nvGrpSpPr>
        <p:cNvPr id="1" name="Shape 74"/>
        <p:cNvGrpSpPr/>
        <p:nvPr/>
      </p:nvGrpSpPr>
      <p:grpSpPr>
        <a:xfrm>
          <a:off x="0" y="0"/>
          <a:ext cx="0" cy="0"/>
          <a:chOff x="0" y="0"/>
          <a:chExt cx="0" cy="0"/>
        </a:xfrm>
      </p:grpSpPr>
      <p:sp>
        <p:nvSpPr>
          <p:cNvPr id="75" name="Google Shape;75;p11"/>
          <p:cNvSpPr/>
          <p:nvPr/>
        </p:nvSpPr>
        <p:spPr>
          <a:xfrm>
            <a:off x="1271101"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11"/>
          <p:cNvSpPr/>
          <p:nvPr/>
        </p:nvSpPr>
        <p:spPr>
          <a:xfrm>
            <a:off x="8750300" y="4356125"/>
            <a:ext cx="393600" cy="3936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1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
        <p:nvSpPr>
          <p:cNvPr id="5" name="Google Shape;63;p9">
            <a:extLst>
              <a:ext uri="{FF2B5EF4-FFF2-40B4-BE49-F238E27FC236}">
                <a16:creationId xmlns:a16="http://schemas.microsoft.com/office/drawing/2014/main" id="{CA3BDF16-680A-2147-8C33-F1BB20F282A0}"/>
              </a:ext>
            </a:extLst>
          </p:cNvPr>
          <p:cNvSpPr/>
          <p:nvPr userDrawn="1"/>
        </p:nvSpPr>
        <p:spPr>
          <a:xfrm>
            <a:off x="877501"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 name="Google Shape;64;p9">
            <a:extLst>
              <a:ext uri="{FF2B5EF4-FFF2-40B4-BE49-F238E27FC236}">
                <a16:creationId xmlns:a16="http://schemas.microsoft.com/office/drawing/2014/main" id="{207C3E2B-6103-2746-B2BF-861CD21E9FF2}"/>
              </a:ext>
            </a:extLst>
          </p:cNvPr>
          <p:cNvSpPr txBox="1">
            <a:spLocks noGrp="1"/>
          </p:cNvSpPr>
          <p:nvPr>
            <p:ph type="title"/>
          </p:nvPr>
        </p:nvSpPr>
        <p:spPr>
          <a:xfrm>
            <a:off x="1182201"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 name="Google Shape;66;p9">
            <a:extLst>
              <a:ext uri="{FF2B5EF4-FFF2-40B4-BE49-F238E27FC236}">
                <a16:creationId xmlns:a16="http://schemas.microsoft.com/office/drawing/2014/main" id="{8D1686CF-1B57-954F-8B19-0BE6565AB139}"/>
              </a:ext>
            </a:extLst>
          </p:cNvPr>
          <p:cNvSpPr/>
          <p:nvPr userDrawn="1"/>
        </p:nvSpPr>
        <p:spPr>
          <a:xfrm>
            <a:off x="7943751"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3384288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
        <p:cNvGrpSpPr/>
        <p:nvPr/>
      </p:nvGrpSpPr>
      <p:grpSpPr>
        <a:xfrm>
          <a:off x="0" y="0"/>
          <a:ext cx="0" cy="0"/>
          <a:chOff x="0" y="0"/>
          <a:chExt cx="0" cy="0"/>
        </a:xfrm>
      </p:grpSpPr>
      <p:sp>
        <p:nvSpPr>
          <p:cNvPr id="26" name="Google Shape;26;p5"/>
          <p:cNvSpPr/>
          <p:nvPr/>
        </p:nvSpPr>
        <p:spPr>
          <a:xfrm>
            <a:off x="1271101"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5"/>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5"/>
          <p:cNvSpPr/>
          <p:nvPr/>
        </p:nvSpPr>
        <p:spPr>
          <a:xfrm>
            <a:off x="877501"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5"/>
          <p:cNvSpPr txBox="1">
            <a:spLocks noGrp="1"/>
          </p:cNvSpPr>
          <p:nvPr>
            <p:ph type="title"/>
          </p:nvPr>
        </p:nvSpPr>
        <p:spPr>
          <a:xfrm>
            <a:off x="1182201"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0" name="Google Shape;30;p5"/>
          <p:cNvSpPr txBox="1">
            <a:spLocks noGrp="1"/>
          </p:cNvSpPr>
          <p:nvPr>
            <p:ph type="body" idx="1"/>
          </p:nvPr>
        </p:nvSpPr>
        <p:spPr>
          <a:xfrm>
            <a:off x="1556331" y="1349141"/>
            <a:ext cx="7085700" cy="2938500"/>
          </a:xfrm>
          <a:prstGeom prst="rect">
            <a:avLst/>
          </a:prstGeom>
        </p:spPr>
        <p:txBody>
          <a:bodyPr spcFirstLastPara="1" wrap="square" lIns="91425" tIns="91425" rIns="91425" bIns="91425" anchor="t" anchorCtr="0"/>
          <a:lstStyle>
            <a:lvl1pPr marL="457189" lvl="0" indent="-393690">
              <a:spcBef>
                <a:spcPts val="600"/>
              </a:spcBef>
              <a:spcAft>
                <a:spcPts val="0"/>
              </a:spcAft>
              <a:buSzPts val="2600"/>
              <a:buChar char="▪"/>
              <a:defRPr/>
            </a:lvl1pPr>
            <a:lvl2pPr marL="914377" lvl="1" indent="-393690">
              <a:spcBef>
                <a:spcPts val="0"/>
              </a:spcBef>
              <a:spcAft>
                <a:spcPts val="0"/>
              </a:spcAft>
              <a:buSzPts val="2600"/>
              <a:buChar char="▫"/>
              <a:defRPr/>
            </a:lvl2pPr>
            <a:lvl3pPr marL="1371566" lvl="2" indent="-393690">
              <a:spcBef>
                <a:spcPts val="0"/>
              </a:spcBef>
              <a:spcAft>
                <a:spcPts val="0"/>
              </a:spcAft>
              <a:buSzPts val="2600"/>
              <a:buChar char="▫"/>
              <a:defRPr/>
            </a:lvl3pPr>
            <a:lvl4pPr marL="1828754" lvl="3" indent="-393690">
              <a:spcBef>
                <a:spcPts val="0"/>
              </a:spcBef>
              <a:spcAft>
                <a:spcPts val="0"/>
              </a:spcAft>
              <a:buSzPts val="2600"/>
              <a:buChar char="▫"/>
              <a:defRPr/>
            </a:lvl4pPr>
            <a:lvl5pPr marL="2285943" lvl="4" indent="-393690">
              <a:spcBef>
                <a:spcPts val="0"/>
              </a:spcBef>
              <a:spcAft>
                <a:spcPts val="0"/>
              </a:spcAft>
              <a:buSzPts val="2600"/>
              <a:buChar char="○"/>
              <a:defRPr/>
            </a:lvl5pPr>
            <a:lvl6pPr marL="2743131" lvl="5" indent="-393690">
              <a:spcBef>
                <a:spcPts val="0"/>
              </a:spcBef>
              <a:spcAft>
                <a:spcPts val="0"/>
              </a:spcAft>
              <a:buSzPts val="2600"/>
              <a:buChar char="■"/>
              <a:defRPr/>
            </a:lvl6pPr>
            <a:lvl7pPr marL="3200320" lvl="6" indent="-393690">
              <a:spcBef>
                <a:spcPts val="0"/>
              </a:spcBef>
              <a:spcAft>
                <a:spcPts val="0"/>
              </a:spcAft>
              <a:buSzPts val="2600"/>
              <a:buChar char="●"/>
              <a:defRPr/>
            </a:lvl7pPr>
            <a:lvl8pPr marL="3657509" lvl="7" indent="-393690">
              <a:spcBef>
                <a:spcPts val="0"/>
              </a:spcBef>
              <a:spcAft>
                <a:spcPts val="0"/>
              </a:spcAft>
              <a:buSzPts val="2600"/>
              <a:buChar char="○"/>
              <a:defRPr/>
            </a:lvl8pPr>
            <a:lvl9pPr marL="4114697" lvl="8" indent="-393690">
              <a:spcBef>
                <a:spcPts val="0"/>
              </a:spcBef>
              <a:spcAft>
                <a:spcPts val="0"/>
              </a:spcAft>
              <a:buSzPts val="2600"/>
              <a:buChar char="■"/>
              <a:defRPr/>
            </a:lvl9pPr>
          </a:lstStyle>
          <a:p>
            <a:endParaRPr/>
          </a:p>
        </p:txBody>
      </p:sp>
      <p:sp>
        <p:nvSpPr>
          <p:cNvPr id="31" name="Google Shape;31;p5"/>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
        <p:nvSpPr>
          <p:cNvPr id="32" name="Google Shape;32;p5"/>
          <p:cNvSpPr/>
          <p:nvPr/>
        </p:nvSpPr>
        <p:spPr>
          <a:xfrm>
            <a:off x="7943751"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561783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3"/>
          <p:cNvSpPr/>
          <p:nvPr/>
        </p:nvSpPr>
        <p:spPr>
          <a:xfrm>
            <a:off x="2241226" y="1770000"/>
            <a:ext cx="6509100" cy="16035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3"/>
          <p:cNvSpPr txBox="1">
            <a:spLocks noGrp="1"/>
          </p:cNvSpPr>
          <p:nvPr>
            <p:ph type="ctrTitle"/>
          </p:nvPr>
        </p:nvSpPr>
        <p:spPr>
          <a:xfrm>
            <a:off x="2935401" y="1846200"/>
            <a:ext cx="5814900" cy="910800"/>
          </a:xfrm>
          <a:prstGeom prst="rect">
            <a:avLst/>
          </a:prstGeom>
        </p:spPr>
        <p:txBody>
          <a:bodyPr spcFirstLastPara="1" wrap="square" lIns="91425" tIns="91425" rIns="91425" bIns="91425" anchor="b" anchorCtr="0"/>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7" name="Google Shape;17;p3"/>
          <p:cNvSpPr txBox="1">
            <a:spLocks noGrp="1"/>
          </p:cNvSpPr>
          <p:nvPr>
            <p:ph type="subTitle" idx="1"/>
          </p:nvPr>
        </p:nvSpPr>
        <p:spPr>
          <a:xfrm>
            <a:off x="2935401" y="2604625"/>
            <a:ext cx="5814900" cy="4518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1800"/>
              <a:buNone/>
              <a:defRPr sz="1800">
                <a:solidFill>
                  <a:schemeClr val="dk2"/>
                </a:solidFill>
              </a:defRPr>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dirty="0"/>
          </a:p>
        </p:txBody>
      </p:sp>
    </p:spTree>
    <p:extLst>
      <p:ext uri="{BB962C8B-B14F-4D97-AF65-F5344CB8AC3E}">
        <p14:creationId xmlns:p14="http://schemas.microsoft.com/office/powerpoint/2010/main" val="50225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74"/>
        <p:cNvGrpSpPr/>
        <p:nvPr/>
      </p:nvGrpSpPr>
      <p:grpSpPr>
        <a:xfrm>
          <a:off x="0" y="0"/>
          <a:ext cx="0" cy="0"/>
          <a:chOff x="0" y="0"/>
          <a:chExt cx="0" cy="0"/>
        </a:xfrm>
      </p:grpSpPr>
      <p:sp>
        <p:nvSpPr>
          <p:cNvPr id="75" name="Google Shape;75;p11"/>
          <p:cNvSpPr/>
          <p:nvPr/>
        </p:nvSpPr>
        <p:spPr>
          <a:xfrm>
            <a:off x="1271101"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11"/>
          <p:cNvSpPr/>
          <p:nvPr/>
        </p:nvSpPr>
        <p:spPr>
          <a:xfrm>
            <a:off x="8750300" y="4356125"/>
            <a:ext cx="393600" cy="3936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1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‹N°›</a:t>
            </a:fld>
            <a:endParaRPr lang="fr-FR"/>
          </a:p>
        </p:txBody>
      </p:sp>
      <p:sp>
        <p:nvSpPr>
          <p:cNvPr id="5" name="Google Shape;63;p9">
            <a:extLst>
              <a:ext uri="{FF2B5EF4-FFF2-40B4-BE49-F238E27FC236}">
                <a16:creationId xmlns:a16="http://schemas.microsoft.com/office/drawing/2014/main" id="{CA3BDF16-680A-2147-8C33-F1BB20F282A0}"/>
              </a:ext>
            </a:extLst>
          </p:cNvPr>
          <p:cNvSpPr/>
          <p:nvPr userDrawn="1"/>
        </p:nvSpPr>
        <p:spPr>
          <a:xfrm>
            <a:off x="877501"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 name="Google Shape;64;p9">
            <a:extLst>
              <a:ext uri="{FF2B5EF4-FFF2-40B4-BE49-F238E27FC236}">
                <a16:creationId xmlns:a16="http://schemas.microsoft.com/office/drawing/2014/main" id="{207C3E2B-6103-2746-B2BF-861CD21E9FF2}"/>
              </a:ext>
            </a:extLst>
          </p:cNvPr>
          <p:cNvSpPr txBox="1">
            <a:spLocks noGrp="1"/>
          </p:cNvSpPr>
          <p:nvPr>
            <p:ph type="title"/>
          </p:nvPr>
        </p:nvSpPr>
        <p:spPr>
          <a:xfrm>
            <a:off x="1182201" y="393475"/>
            <a:ext cx="6739500" cy="806700"/>
          </a:xfrm>
          <a:prstGeom prst="rect">
            <a:avLst/>
          </a:prstGeom>
        </p:spPr>
        <p:txBody>
          <a:bodyPr spcFirstLastPara="1" wrap="square" lIns="91425" tIns="91425" rIns="91425" bIns="91425" anchor="ctr"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 name="Google Shape;66;p9">
            <a:extLst>
              <a:ext uri="{FF2B5EF4-FFF2-40B4-BE49-F238E27FC236}">
                <a16:creationId xmlns:a16="http://schemas.microsoft.com/office/drawing/2014/main" id="{8D1686CF-1B57-954F-8B19-0BE6565AB139}"/>
              </a:ext>
            </a:extLst>
          </p:cNvPr>
          <p:cNvSpPr/>
          <p:nvPr userDrawn="1"/>
        </p:nvSpPr>
        <p:spPr>
          <a:xfrm>
            <a:off x="7943751"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extLst>
      <p:ext uri="{BB962C8B-B14F-4D97-AF65-F5344CB8AC3E}">
        <p14:creationId xmlns:p14="http://schemas.microsoft.com/office/powerpoint/2010/main" val="2809144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74"/>
        <p:cNvGrpSpPr/>
        <p:nvPr/>
      </p:nvGrpSpPr>
      <p:grpSpPr>
        <a:xfrm>
          <a:off x="0" y="0"/>
          <a:ext cx="0" cy="0"/>
          <a:chOff x="0" y="0"/>
          <a:chExt cx="0" cy="0"/>
        </a:xfrm>
      </p:grpSpPr>
      <p:sp>
        <p:nvSpPr>
          <p:cNvPr id="75" name="Google Shape;75;p11"/>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1"/>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817412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0"/>
        <p:cNvGrpSpPr/>
        <p:nvPr/>
      </p:nvGrpSpPr>
      <p:grpSpPr>
        <a:xfrm>
          <a:off x="0" y="0"/>
          <a:ext cx="0" cy="0"/>
          <a:chOff x="0" y="0"/>
          <a:chExt cx="0" cy="0"/>
        </a:xfrm>
      </p:grpSpPr>
      <p:sp>
        <p:nvSpPr>
          <p:cNvPr id="51" name="Google Shape;51;p8"/>
          <p:cNvSpPr/>
          <p:nvPr/>
        </p:nvSpPr>
        <p:spPr>
          <a:xfrm>
            <a:off x="1271100" y="-75"/>
            <a:ext cx="78729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p:nvPr/>
        </p:nvSpPr>
        <p:spPr>
          <a:xfrm>
            <a:off x="8750300" y="4356125"/>
            <a:ext cx="393600" cy="3936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a:off x="877500" y="393525"/>
            <a:ext cx="78729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txBox="1">
            <a:spLocks noGrp="1"/>
          </p:cNvSpPr>
          <p:nvPr>
            <p:ph type="title"/>
          </p:nvPr>
        </p:nvSpPr>
        <p:spPr>
          <a:xfrm>
            <a:off x="1182200" y="393475"/>
            <a:ext cx="6739500" cy="806700"/>
          </a:xfrm>
          <a:prstGeom prst="rect">
            <a:avLst/>
          </a:prstGeom>
        </p:spPr>
        <p:txBody>
          <a:bodyPr spcFirstLastPara="1" wrap="square" lIns="91425" tIns="91425" rIns="91425" bIns="91425" anchor="ctr"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55" name="Google Shape;55;p8"/>
          <p:cNvSpPr txBox="1">
            <a:spLocks noGrp="1"/>
          </p:cNvSpPr>
          <p:nvPr>
            <p:ph type="body" idx="1"/>
          </p:nvPr>
        </p:nvSpPr>
        <p:spPr>
          <a:xfrm>
            <a:off x="1560175" y="1375225"/>
            <a:ext cx="2317500" cy="3374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6" name="Google Shape;56;p8"/>
          <p:cNvSpPr txBox="1">
            <a:spLocks noGrp="1"/>
          </p:cNvSpPr>
          <p:nvPr>
            <p:ph type="body" idx="2"/>
          </p:nvPr>
        </p:nvSpPr>
        <p:spPr>
          <a:xfrm>
            <a:off x="3996525" y="1375225"/>
            <a:ext cx="2317500" cy="3374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7" name="Google Shape;57;p8"/>
          <p:cNvSpPr txBox="1">
            <a:spLocks noGrp="1"/>
          </p:cNvSpPr>
          <p:nvPr>
            <p:ph type="body" idx="3"/>
          </p:nvPr>
        </p:nvSpPr>
        <p:spPr>
          <a:xfrm>
            <a:off x="6432874" y="1375225"/>
            <a:ext cx="2317500" cy="3374700"/>
          </a:xfrm>
          <a:prstGeom prst="rect">
            <a:avLst/>
          </a:prstGeom>
        </p:spPr>
        <p:txBody>
          <a:bodyPr spcFirstLastPara="1" wrap="square" lIns="91425" tIns="91425" rIns="91425" bIns="91425" anchor="t" anchorCtr="0"/>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58" name="Google Shape;58;p8"/>
          <p:cNvSpPr txBox="1">
            <a:spLocks noGrp="1"/>
          </p:cNvSpPr>
          <p:nvPr>
            <p:ph type="sldNum" idx="12"/>
          </p:nvPr>
        </p:nvSpPr>
        <p:spPr>
          <a:xfrm>
            <a:off x="8750400" y="4356225"/>
            <a:ext cx="393600" cy="393600"/>
          </a:xfrm>
          <a:prstGeom prst="rect">
            <a:avLst/>
          </a:prstGeom>
          <a:solidFill>
            <a:srgbClr val="C40056"/>
          </a:solidFill>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
        <p:nvSpPr>
          <p:cNvPr id="59" name="Google Shape;59;p8"/>
          <p:cNvSpPr/>
          <p:nvPr/>
        </p:nvSpPr>
        <p:spPr>
          <a:xfrm>
            <a:off x="7943750" y="393425"/>
            <a:ext cx="806700" cy="806700"/>
          </a:xfrm>
          <a:prstGeom prst="rect">
            <a:avLst/>
          </a:prstGeom>
          <a:solidFill>
            <a:srgbClr val="FFFFFF">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5979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
        <p:cNvGrpSpPr/>
        <p:nvPr/>
      </p:nvGrpSpPr>
      <p:grpSpPr>
        <a:xfrm>
          <a:off x="0" y="0"/>
          <a:ext cx="0" cy="0"/>
          <a:chOff x="0" y="0"/>
          <a:chExt cx="0" cy="0"/>
        </a:xfrm>
      </p:grpSpPr>
      <p:sp>
        <p:nvSpPr>
          <p:cNvPr id="19" name="Google Shape;19;p4"/>
          <p:cNvSpPr/>
          <p:nvPr/>
        </p:nvSpPr>
        <p:spPr>
          <a:xfrm>
            <a:off x="3047925" y="-75"/>
            <a:ext cx="6096000" cy="51435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2645075" y="393425"/>
            <a:ext cx="806700" cy="806700"/>
          </a:xfrm>
          <a:prstGeom prst="rect">
            <a:avLst/>
          </a:prstGeom>
          <a:solidFill>
            <a:srgbClr val="6A88B2"/>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a:off x="8750300" y="4356125"/>
            <a:ext cx="393600" cy="393600"/>
          </a:xfrm>
          <a:prstGeom prst="rect">
            <a:avLst/>
          </a:prstGeom>
          <a:solidFill>
            <a:srgbClr val="C40056"/>
          </a:solidFill>
          <a:ln>
            <a:noFill/>
          </a:ln>
          <a:effectLst>
            <a:outerShdw blurRad="214313" dist="47625" dir="540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body" idx="1"/>
          </p:nvPr>
        </p:nvSpPr>
        <p:spPr>
          <a:xfrm>
            <a:off x="3731575" y="393525"/>
            <a:ext cx="4713000" cy="4356000"/>
          </a:xfrm>
          <a:prstGeom prst="rect">
            <a:avLst/>
          </a:prstGeom>
        </p:spPr>
        <p:txBody>
          <a:bodyPr spcFirstLastPara="1" wrap="square" lIns="91425" tIns="91425" rIns="91425" bIns="91425" anchor="t" anchorCtr="0"/>
          <a:lstStyle>
            <a:lvl1pPr marL="457200" lvl="0" indent="-457200" rtl="0">
              <a:lnSpc>
                <a:spcPct val="100000"/>
              </a:lnSpc>
              <a:spcBef>
                <a:spcPts val="600"/>
              </a:spcBef>
              <a:spcAft>
                <a:spcPts val="0"/>
              </a:spcAft>
              <a:buSzPts val="3600"/>
              <a:buChar char="▪"/>
              <a:defRPr sz="3600" b="1"/>
            </a:lvl1pPr>
            <a:lvl2pPr marL="914400" lvl="1" indent="-457200" rtl="0">
              <a:lnSpc>
                <a:spcPct val="100000"/>
              </a:lnSpc>
              <a:spcBef>
                <a:spcPts val="0"/>
              </a:spcBef>
              <a:spcAft>
                <a:spcPts val="0"/>
              </a:spcAft>
              <a:buSzPts val="3600"/>
              <a:buChar char="▫"/>
              <a:defRPr sz="3600" b="1"/>
            </a:lvl2pPr>
            <a:lvl3pPr marL="1371600" lvl="2" indent="-457200" rtl="0">
              <a:lnSpc>
                <a:spcPct val="100000"/>
              </a:lnSpc>
              <a:spcBef>
                <a:spcPts val="0"/>
              </a:spcBef>
              <a:spcAft>
                <a:spcPts val="0"/>
              </a:spcAft>
              <a:buSzPts val="3600"/>
              <a:buChar char="▫"/>
              <a:defRPr sz="3600" b="1"/>
            </a:lvl3pPr>
            <a:lvl4pPr marL="1828800" lvl="3" indent="-457200" rtl="0">
              <a:lnSpc>
                <a:spcPct val="100000"/>
              </a:lnSpc>
              <a:spcBef>
                <a:spcPts val="0"/>
              </a:spcBef>
              <a:spcAft>
                <a:spcPts val="0"/>
              </a:spcAft>
              <a:buSzPts val="3600"/>
              <a:buChar char="▫"/>
              <a:defRPr sz="3600" b="1"/>
            </a:lvl4pPr>
            <a:lvl5pPr marL="2286000" lvl="4" indent="-457200" rtl="0">
              <a:lnSpc>
                <a:spcPct val="100000"/>
              </a:lnSpc>
              <a:spcBef>
                <a:spcPts val="0"/>
              </a:spcBef>
              <a:spcAft>
                <a:spcPts val="0"/>
              </a:spcAft>
              <a:buSzPts val="3600"/>
              <a:buChar char="○"/>
              <a:defRPr sz="3600" b="1"/>
            </a:lvl5pPr>
            <a:lvl6pPr marL="2743200" lvl="5" indent="-457200" rtl="0">
              <a:lnSpc>
                <a:spcPct val="100000"/>
              </a:lnSpc>
              <a:spcBef>
                <a:spcPts val="0"/>
              </a:spcBef>
              <a:spcAft>
                <a:spcPts val="0"/>
              </a:spcAft>
              <a:buSzPts val="3600"/>
              <a:buChar char="■"/>
              <a:defRPr sz="3600" b="1"/>
            </a:lvl6pPr>
            <a:lvl7pPr marL="3200400" lvl="6" indent="-457200" rtl="0">
              <a:lnSpc>
                <a:spcPct val="100000"/>
              </a:lnSpc>
              <a:spcBef>
                <a:spcPts val="0"/>
              </a:spcBef>
              <a:spcAft>
                <a:spcPts val="0"/>
              </a:spcAft>
              <a:buSzPts val="3600"/>
              <a:buChar char="●"/>
              <a:defRPr sz="3600" b="1"/>
            </a:lvl7pPr>
            <a:lvl8pPr marL="3657600" lvl="7" indent="-457200" rtl="0">
              <a:lnSpc>
                <a:spcPct val="100000"/>
              </a:lnSpc>
              <a:spcBef>
                <a:spcPts val="0"/>
              </a:spcBef>
              <a:spcAft>
                <a:spcPts val="0"/>
              </a:spcAft>
              <a:buSzPts val="3600"/>
              <a:buChar char="○"/>
              <a:defRPr sz="3600" b="1"/>
            </a:lvl8pPr>
            <a:lvl9pPr marL="4114800" lvl="8" indent="-457200">
              <a:lnSpc>
                <a:spcPct val="100000"/>
              </a:lnSpc>
              <a:spcBef>
                <a:spcPts val="0"/>
              </a:spcBef>
              <a:spcAft>
                <a:spcPts val="0"/>
              </a:spcAft>
              <a:buSzPts val="3600"/>
              <a:buChar char="■"/>
              <a:defRPr sz="3600" b="1"/>
            </a:lvl9pPr>
          </a:lstStyle>
          <a:p>
            <a:endParaRPr/>
          </a:p>
        </p:txBody>
      </p:sp>
      <p:sp>
        <p:nvSpPr>
          <p:cNvPr id="23" name="Google Shape;23;p4"/>
          <p:cNvSpPr txBox="1"/>
          <p:nvPr/>
        </p:nvSpPr>
        <p:spPr>
          <a:xfrm>
            <a:off x="2654717" y="337850"/>
            <a:ext cx="78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solidFill>
                  <a:srgbClr val="FFFFFF"/>
                </a:solidFill>
              </a:rPr>
              <a:t>“</a:t>
            </a:r>
            <a:endParaRPr sz="7200" b="1" dirty="0">
              <a:solidFill>
                <a:srgbClr val="FFFFFF"/>
              </a:solidFill>
            </a:endParaRPr>
          </a:p>
        </p:txBody>
      </p:sp>
      <p:sp>
        <p:nvSpPr>
          <p:cNvPr id="24" name="Google Shape;24;p4"/>
          <p:cNvSpPr txBox="1">
            <a:spLocks noGrp="1"/>
          </p:cNvSpPr>
          <p:nvPr>
            <p:ph type="sldNum" idx="12"/>
          </p:nvPr>
        </p:nvSpPr>
        <p:spPr>
          <a:xfrm>
            <a:off x="8750400" y="4356225"/>
            <a:ext cx="3936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extLst>
      <p:ext uri="{BB962C8B-B14F-4D97-AF65-F5344CB8AC3E}">
        <p14:creationId xmlns:p14="http://schemas.microsoft.com/office/powerpoint/2010/main" val="348749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uverture " type="title">
  <p:cSld name="Couverture ">
    <p:bg>
      <p:bgPr>
        <a:solidFill>
          <a:srgbClr val="7AB1E8"/>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71925" y="2035425"/>
            <a:ext cx="6048000" cy="627300"/>
          </a:xfrm>
          <a:prstGeom prst="rect">
            <a:avLst/>
          </a:prstGeom>
        </p:spPr>
        <p:txBody>
          <a:bodyPr spcFirstLastPara="1" wrap="square" lIns="91425" tIns="91425" rIns="91425" bIns="91425" anchor="b" anchorCtr="0">
            <a:normAutofit/>
          </a:bodyPr>
          <a:lstStyle>
            <a:lvl1pPr lvl="0">
              <a:spcBef>
                <a:spcPts val="0"/>
              </a:spcBef>
              <a:spcAft>
                <a:spcPts val="0"/>
              </a:spcAft>
              <a:buClr>
                <a:srgbClr val="000091"/>
              </a:buClr>
              <a:buSzPts val="4000"/>
              <a:buFont typeface="Arial"/>
              <a:buNone/>
              <a:defRPr sz="4000" b="1">
                <a:solidFill>
                  <a:srgbClr val="000091"/>
                </a:solidFill>
                <a:latin typeface="Arial"/>
                <a:ea typeface="Arial"/>
                <a:cs typeface="Arial"/>
                <a:sym typeface="Arial"/>
              </a:defRPr>
            </a:lvl1pPr>
            <a:lvl2pPr lvl="1" algn="ctr">
              <a:spcBef>
                <a:spcPts val="0"/>
              </a:spcBef>
              <a:spcAft>
                <a:spcPts val="0"/>
              </a:spcAft>
              <a:buClr>
                <a:srgbClr val="000091"/>
              </a:buClr>
              <a:buSzPts val="5200"/>
              <a:buNone/>
              <a:defRPr sz="5200">
                <a:solidFill>
                  <a:srgbClr val="000091"/>
                </a:solidFill>
              </a:defRPr>
            </a:lvl2pPr>
            <a:lvl3pPr lvl="2" algn="ctr">
              <a:spcBef>
                <a:spcPts val="0"/>
              </a:spcBef>
              <a:spcAft>
                <a:spcPts val="0"/>
              </a:spcAft>
              <a:buClr>
                <a:srgbClr val="000091"/>
              </a:buClr>
              <a:buSzPts val="5200"/>
              <a:buNone/>
              <a:defRPr sz="5200">
                <a:solidFill>
                  <a:srgbClr val="000091"/>
                </a:solidFill>
              </a:defRPr>
            </a:lvl3pPr>
            <a:lvl4pPr lvl="3" algn="ctr">
              <a:spcBef>
                <a:spcPts val="0"/>
              </a:spcBef>
              <a:spcAft>
                <a:spcPts val="0"/>
              </a:spcAft>
              <a:buClr>
                <a:srgbClr val="000091"/>
              </a:buClr>
              <a:buSzPts val="5200"/>
              <a:buNone/>
              <a:defRPr sz="5200">
                <a:solidFill>
                  <a:srgbClr val="000091"/>
                </a:solidFill>
              </a:defRPr>
            </a:lvl4pPr>
            <a:lvl5pPr lvl="4" algn="ctr">
              <a:spcBef>
                <a:spcPts val="0"/>
              </a:spcBef>
              <a:spcAft>
                <a:spcPts val="0"/>
              </a:spcAft>
              <a:buClr>
                <a:srgbClr val="000091"/>
              </a:buClr>
              <a:buSzPts val="5200"/>
              <a:buNone/>
              <a:defRPr sz="5200">
                <a:solidFill>
                  <a:srgbClr val="000091"/>
                </a:solidFill>
              </a:defRPr>
            </a:lvl5pPr>
            <a:lvl6pPr lvl="5" algn="ctr">
              <a:spcBef>
                <a:spcPts val="0"/>
              </a:spcBef>
              <a:spcAft>
                <a:spcPts val="0"/>
              </a:spcAft>
              <a:buClr>
                <a:srgbClr val="000091"/>
              </a:buClr>
              <a:buSzPts val="5200"/>
              <a:buNone/>
              <a:defRPr sz="5200">
                <a:solidFill>
                  <a:srgbClr val="000091"/>
                </a:solidFill>
              </a:defRPr>
            </a:lvl6pPr>
            <a:lvl7pPr lvl="6" algn="ctr">
              <a:spcBef>
                <a:spcPts val="0"/>
              </a:spcBef>
              <a:spcAft>
                <a:spcPts val="0"/>
              </a:spcAft>
              <a:buClr>
                <a:srgbClr val="000091"/>
              </a:buClr>
              <a:buSzPts val="5200"/>
              <a:buNone/>
              <a:defRPr sz="5200">
                <a:solidFill>
                  <a:srgbClr val="000091"/>
                </a:solidFill>
              </a:defRPr>
            </a:lvl7pPr>
            <a:lvl8pPr lvl="7" algn="ctr">
              <a:spcBef>
                <a:spcPts val="0"/>
              </a:spcBef>
              <a:spcAft>
                <a:spcPts val="0"/>
              </a:spcAft>
              <a:buClr>
                <a:srgbClr val="000091"/>
              </a:buClr>
              <a:buSzPts val="5200"/>
              <a:buNone/>
              <a:defRPr sz="5200">
                <a:solidFill>
                  <a:srgbClr val="000091"/>
                </a:solidFill>
              </a:defRPr>
            </a:lvl8pPr>
            <a:lvl9pPr lvl="8" algn="ctr">
              <a:spcBef>
                <a:spcPts val="0"/>
              </a:spcBef>
              <a:spcAft>
                <a:spcPts val="0"/>
              </a:spcAft>
              <a:buClr>
                <a:srgbClr val="000091"/>
              </a:buClr>
              <a:buSzPts val="5200"/>
              <a:buNone/>
              <a:defRPr sz="5200">
                <a:solidFill>
                  <a:srgbClr val="000091"/>
                </a:solidFill>
              </a:defRPr>
            </a:lvl9pPr>
          </a:lstStyle>
          <a:p>
            <a:endParaRPr/>
          </a:p>
        </p:txBody>
      </p:sp>
      <p:sp>
        <p:nvSpPr>
          <p:cNvPr id="11" name="Google Shape;11;p2"/>
          <p:cNvSpPr txBox="1">
            <a:spLocks noGrp="1"/>
          </p:cNvSpPr>
          <p:nvPr>
            <p:ph type="subTitle" idx="1"/>
          </p:nvPr>
        </p:nvSpPr>
        <p:spPr>
          <a:xfrm>
            <a:off x="271925" y="2852299"/>
            <a:ext cx="5762100" cy="792600"/>
          </a:xfrm>
          <a:prstGeom prst="rect">
            <a:avLst/>
          </a:prstGeom>
        </p:spPr>
        <p:txBody>
          <a:bodyPr spcFirstLastPara="1" wrap="square" lIns="91425" tIns="91425" rIns="91425" bIns="91425" anchor="t" anchorCtr="0">
            <a:normAutofit/>
          </a:bodyPr>
          <a:lstStyle>
            <a:lvl1pPr lvl="0">
              <a:lnSpc>
                <a:spcPct val="115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0" y="0"/>
            <a:ext cx="9144000" cy="596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
          <p:cNvPicPr preferRelativeResize="0"/>
          <p:nvPr/>
        </p:nvPicPr>
        <p:blipFill>
          <a:blip>
            <a:alphaModFix/>
          </a:blip>
          <a:stretch>
            <a:fillRect/>
          </a:stretch>
        </p:blipFill>
        <p:spPr>
          <a:xfrm>
            <a:off x="933558" y="142864"/>
            <a:ext cx="1317042" cy="310222"/>
          </a:xfrm>
          <a:prstGeom prst="rect">
            <a:avLst/>
          </a:prstGeom>
          <a:noFill/>
          <a:ln>
            <a:noFill/>
          </a:ln>
        </p:spPr>
      </p:pic>
      <p:pic>
        <p:nvPicPr>
          <p:cNvPr id="14" name="Google Shape;14;p2"/>
          <p:cNvPicPr preferRelativeResize="0"/>
          <p:nvPr/>
        </p:nvPicPr>
        <p:blipFill>
          <a:blip>
            <a:alphaModFix/>
          </a:blip>
          <a:stretch>
            <a:fillRect/>
          </a:stretch>
        </p:blipFill>
        <p:spPr>
          <a:xfrm>
            <a:off x="304726" y="90200"/>
            <a:ext cx="460265" cy="415549"/>
          </a:xfrm>
          <a:prstGeom prst="rect">
            <a:avLst/>
          </a:prstGeom>
          <a:noFill/>
          <a:ln>
            <a:noFill/>
          </a:ln>
        </p:spPr>
      </p:pic>
      <p:pic>
        <p:nvPicPr>
          <p:cNvPr id="15" name="Google Shape;15;p2"/>
          <p:cNvPicPr preferRelativeResize="0"/>
          <p:nvPr/>
        </p:nvPicPr>
        <p:blipFill>
          <a:blip r:embed="rId2">
            <a:alphaModFix/>
          </a:blip>
          <a:stretch>
            <a:fillRect/>
          </a:stretch>
        </p:blipFill>
        <p:spPr>
          <a:xfrm>
            <a:off x="6115115" y="1969050"/>
            <a:ext cx="5498926" cy="5442525"/>
          </a:xfrm>
          <a:prstGeom prst="rect">
            <a:avLst/>
          </a:prstGeom>
          <a:noFill/>
          <a:ln>
            <a:noFill/>
          </a:ln>
        </p:spPr>
      </p:pic>
    </p:spTree>
    <p:extLst>
      <p:ext uri="{BB962C8B-B14F-4D97-AF65-F5344CB8AC3E}">
        <p14:creationId xmlns:p14="http://schemas.microsoft.com/office/powerpoint/2010/main" val="1274740284"/>
      </p:ext>
    </p:extLst>
  </p:cSld>
  <p:clrMapOvr>
    <a:masterClrMapping/>
  </p:clrMapOvr>
  <p:extLst>
    <p:ext uri="{DCECCB84-F9BA-43D5-87BE-67443E8EF086}">
      <p15:sldGuideLst xmlns:p15="http://schemas.microsoft.com/office/powerpoint/2012/main">
        <p15:guide id="1" orient="horz" pos="90">
          <p15:clr>
            <a:srgbClr val="FA7B17"/>
          </p15:clr>
        </p15:guide>
        <p15:guide id="2" pos="227">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et texte - trois colonnes" type="tx">
  <p:cSld name="Titre et texte - trois colonne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987675"/>
            <a:ext cx="8520600" cy="7074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1A1C31"/>
              </a:buClr>
              <a:buSzPts val="2800"/>
              <a:buFont typeface="Arial"/>
              <a:buNone/>
              <a:defRPr b="1">
                <a:solidFill>
                  <a:srgbClr val="1A1C31"/>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542725"/>
            <a:ext cx="2431500" cy="30825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dk1"/>
              </a:buClr>
              <a:buSzPts val="1000"/>
              <a:buFont typeface="Poppins"/>
              <a:buChar char="●"/>
              <a:defRPr sz="1000">
                <a:solidFill>
                  <a:schemeClr val="dk1"/>
                </a:solidFill>
                <a:latin typeface="Poppins"/>
                <a:ea typeface="Poppins"/>
                <a:cs typeface="Poppins"/>
                <a:sym typeface="Poppins"/>
              </a:defRPr>
            </a:lvl1pPr>
            <a:lvl2pPr marL="914400" lvl="1"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2pPr>
            <a:lvl3pPr marL="1371600" lvl="2"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3pPr>
            <a:lvl4pPr marL="1828800" lvl="3"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4pPr>
            <a:lvl5pPr marL="2286000" lvl="4"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5pPr>
            <a:lvl6pPr marL="2743200" lvl="5"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6pPr>
            <a:lvl7pPr marL="3200400" lvl="6"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7pPr>
            <a:lvl8pPr marL="3657600" lvl="7"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8pPr>
            <a:lvl9pPr marL="4114800" lvl="8"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9pPr>
          </a:lstStyle>
          <a:p>
            <a:endParaRPr/>
          </a:p>
        </p:txBody>
      </p:sp>
      <p:sp>
        <p:nvSpPr>
          <p:cNvPr id="33" name="Google Shape;33;p5"/>
          <p:cNvSpPr txBox="1">
            <a:spLocks noGrp="1"/>
          </p:cNvSpPr>
          <p:nvPr>
            <p:ph type="body" idx="2"/>
          </p:nvPr>
        </p:nvSpPr>
        <p:spPr>
          <a:xfrm>
            <a:off x="3124200" y="1542725"/>
            <a:ext cx="2431500" cy="30825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dk1"/>
              </a:buClr>
              <a:buSzPts val="1000"/>
              <a:buFont typeface="Poppins"/>
              <a:buChar char="●"/>
              <a:defRPr sz="1000">
                <a:solidFill>
                  <a:schemeClr val="dk1"/>
                </a:solidFill>
                <a:latin typeface="Poppins"/>
                <a:ea typeface="Poppins"/>
                <a:cs typeface="Poppins"/>
                <a:sym typeface="Poppins"/>
              </a:defRPr>
            </a:lvl1pPr>
            <a:lvl2pPr marL="914400" lvl="1"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2pPr>
            <a:lvl3pPr marL="1371600" lvl="2"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3pPr>
            <a:lvl4pPr marL="1828800" lvl="3"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4pPr>
            <a:lvl5pPr marL="2286000" lvl="4"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5pPr>
            <a:lvl6pPr marL="2743200" lvl="5"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6pPr>
            <a:lvl7pPr marL="3200400" lvl="6"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7pPr>
            <a:lvl8pPr marL="3657600" lvl="7"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8pPr>
            <a:lvl9pPr marL="4114800" lvl="8" indent="-285750" rtl="0">
              <a:spcBef>
                <a:spcPts val="0"/>
              </a:spcBef>
              <a:spcAft>
                <a:spcPts val="0"/>
              </a:spcAft>
              <a:buClr>
                <a:schemeClr val="dk1"/>
              </a:buClr>
              <a:buSzPts val="900"/>
              <a:buFont typeface="Poppins"/>
              <a:buChar char="■"/>
              <a:defRPr sz="900">
                <a:solidFill>
                  <a:schemeClr val="dk1"/>
                </a:solidFill>
                <a:latin typeface="Poppins"/>
                <a:ea typeface="Poppins"/>
                <a:cs typeface="Poppins"/>
                <a:sym typeface="Poppins"/>
              </a:defRPr>
            </a:lvl9pPr>
          </a:lstStyle>
          <a:p>
            <a:endParaRPr/>
          </a:p>
        </p:txBody>
      </p:sp>
      <p:sp>
        <p:nvSpPr>
          <p:cNvPr id="34" name="Google Shape;34;p5"/>
          <p:cNvSpPr txBox="1">
            <a:spLocks noGrp="1"/>
          </p:cNvSpPr>
          <p:nvPr>
            <p:ph type="body" idx="3"/>
          </p:nvPr>
        </p:nvSpPr>
        <p:spPr>
          <a:xfrm>
            <a:off x="5936700" y="1542725"/>
            <a:ext cx="2431500" cy="3082500"/>
          </a:xfrm>
          <a:prstGeom prst="rect">
            <a:avLst/>
          </a:prstGeom>
        </p:spPr>
        <p:txBody>
          <a:bodyPr spcFirstLastPara="1" wrap="square" lIns="91425" tIns="91425" rIns="91425" bIns="91425" anchor="t" anchorCtr="0">
            <a:normAutofit/>
          </a:bodyPr>
          <a:lstStyle>
            <a:lvl1pPr marL="457200" lvl="0" indent="-292100" rtl="0">
              <a:spcBef>
                <a:spcPts val="0"/>
              </a:spcBef>
              <a:spcAft>
                <a:spcPts val="0"/>
              </a:spcAft>
              <a:buClr>
                <a:schemeClr val="accent2"/>
              </a:buClr>
              <a:buSzPts val="1000"/>
              <a:buFont typeface="Poppins"/>
              <a:buChar char="●"/>
              <a:defRPr sz="1000">
                <a:solidFill>
                  <a:schemeClr val="accent2"/>
                </a:solidFill>
                <a:latin typeface="Poppins"/>
                <a:ea typeface="Poppins"/>
                <a:cs typeface="Poppins"/>
                <a:sym typeface="Poppins"/>
              </a:defRPr>
            </a:lvl1pPr>
            <a:lvl2pPr marL="914400" lvl="1"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2pPr>
            <a:lvl3pPr marL="1371600" lvl="2"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3pPr>
            <a:lvl4pPr marL="1828800" lvl="3"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4pPr>
            <a:lvl5pPr marL="2286000" lvl="4"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5pPr>
            <a:lvl6pPr marL="2743200" lvl="5"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6pPr>
            <a:lvl7pPr marL="3200400" lvl="6"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7pPr>
            <a:lvl8pPr marL="3657600" lvl="7"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8pPr>
            <a:lvl9pPr marL="4114800" lvl="8" indent="-285750" rtl="0">
              <a:spcBef>
                <a:spcPts val="0"/>
              </a:spcBef>
              <a:spcAft>
                <a:spcPts val="0"/>
              </a:spcAft>
              <a:buClr>
                <a:schemeClr val="accent2"/>
              </a:buClr>
              <a:buSzPts val="900"/>
              <a:buFont typeface="Poppins"/>
              <a:buChar char="■"/>
              <a:defRPr sz="900">
                <a:solidFill>
                  <a:schemeClr val="accent2"/>
                </a:solidFill>
                <a:latin typeface="Poppins"/>
                <a:ea typeface="Poppins"/>
                <a:cs typeface="Poppins"/>
                <a:sym typeface="Poppins"/>
              </a:defRPr>
            </a:lvl9pPr>
          </a:lstStyle>
          <a:p>
            <a:endParaRPr/>
          </a:p>
        </p:txBody>
      </p:sp>
      <p:sp>
        <p:nvSpPr>
          <p:cNvPr id="35" name="Google Shape;35;p5"/>
          <p:cNvSpPr/>
          <p:nvPr/>
        </p:nvSpPr>
        <p:spPr>
          <a:xfrm>
            <a:off x="0" y="0"/>
            <a:ext cx="9144000" cy="596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Google Shape;36;p5"/>
          <p:cNvPicPr preferRelativeResize="0"/>
          <p:nvPr/>
        </p:nvPicPr>
        <p:blipFill>
          <a:blip>
            <a:alphaModFix/>
          </a:blip>
          <a:stretch>
            <a:fillRect/>
          </a:stretch>
        </p:blipFill>
        <p:spPr>
          <a:xfrm>
            <a:off x="933558" y="142864"/>
            <a:ext cx="1317042" cy="310222"/>
          </a:xfrm>
          <a:prstGeom prst="rect">
            <a:avLst/>
          </a:prstGeom>
          <a:noFill/>
          <a:ln>
            <a:noFill/>
          </a:ln>
        </p:spPr>
      </p:pic>
      <p:pic>
        <p:nvPicPr>
          <p:cNvPr id="37" name="Google Shape;37;p5"/>
          <p:cNvPicPr preferRelativeResize="0"/>
          <p:nvPr/>
        </p:nvPicPr>
        <p:blipFill>
          <a:blip>
            <a:alphaModFix/>
          </a:blip>
          <a:stretch>
            <a:fillRect/>
          </a:stretch>
        </p:blipFill>
        <p:spPr>
          <a:xfrm>
            <a:off x="304726" y="90200"/>
            <a:ext cx="460265" cy="415549"/>
          </a:xfrm>
          <a:prstGeom prst="rect">
            <a:avLst/>
          </a:prstGeom>
          <a:noFill/>
          <a:ln>
            <a:noFill/>
          </a:ln>
        </p:spPr>
      </p:pic>
      <p:pic>
        <p:nvPicPr>
          <p:cNvPr id="38" name="Google Shape;38;p5"/>
          <p:cNvPicPr preferRelativeResize="0"/>
          <p:nvPr/>
        </p:nvPicPr>
        <p:blipFill>
          <a:blip r:embed="rId2">
            <a:alphaModFix/>
          </a:blip>
          <a:stretch>
            <a:fillRect/>
          </a:stretch>
        </p:blipFill>
        <p:spPr>
          <a:xfrm rot="5400000">
            <a:off x="8025025" y="96150"/>
            <a:ext cx="954651" cy="942750"/>
          </a:xfrm>
          <a:prstGeom prst="rect">
            <a:avLst/>
          </a:prstGeom>
          <a:noFill/>
          <a:ln>
            <a:noFill/>
          </a:ln>
        </p:spPr>
      </p:pic>
      <p:pic>
        <p:nvPicPr>
          <p:cNvPr id="39" name="Google Shape;39;p5"/>
          <p:cNvPicPr preferRelativeResize="0"/>
          <p:nvPr/>
        </p:nvPicPr>
        <p:blipFill>
          <a:blip r:embed="rId2">
            <a:alphaModFix/>
          </a:blip>
          <a:stretch>
            <a:fillRect/>
          </a:stretch>
        </p:blipFill>
        <p:spPr>
          <a:xfrm>
            <a:off x="274200" y="3960350"/>
            <a:ext cx="954651" cy="942750"/>
          </a:xfrm>
          <a:prstGeom prst="rect">
            <a:avLst/>
          </a:prstGeom>
          <a:noFill/>
          <a:ln>
            <a:noFill/>
          </a:ln>
        </p:spPr>
      </p:pic>
      <p:sp>
        <p:nvSpPr>
          <p:cNvPr id="40" name="Google Shape;4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sz="900"/>
            </a:lvl1pPr>
            <a:lvl2pPr lvl="1" rtl="0">
              <a:buNone/>
              <a:defRPr sz="900"/>
            </a:lvl2pPr>
            <a:lvl3pPr lvl="2" rtl="0">
              <a:buNone/>
              <a:defRPr sz="900"/>
            </a:lvl3pPr>
            <a:lvl4pPr lvl="3" rtl="0">
              <a:buNone/>
              <a:defRPr sz="900"/>
            </a:lvl4pPr>
            <a:lvl5pPr lvl="4" rtl="0">
              <a:buNone/>
              <a:defRPr sz="900"/>
            </a:lvl5pPr>
            <a:lvl6pPr lvl="5" rtl="0">
              <a:buNone/>
              <a:defRPr sz="900"/>
            </a:lvl6pPr>
            <a:lvl7pPr lvl="6" rtl="0">
              <a:buNone/>
              <a:defRPr sz="900"/>
            </a:lvl7pPr>
            <a:lvl8pPr lvl="7" rtl="0">
              <a:buNone/>
              <a:defRPr sz="900"/>
            </a:lvl8pPr>
            <a:lvl9pPr lvl="8" rtl="0">
              <a:buNone/>
              <a:defRPr sz="900"/>
            </a:lvl9pPr>
          </a:lstStyle>
          <a:p>
            <a:pPr marL="0" lvl="0" indent="0" algn="l" rtl="0">
              <a:spcBef>
                <a:spcPts val="0"/>
              </a:spcBef>
              <a:spcAft>
                <a:spcPts val="0"/>
              </a:spcAft>
              <a:buNone/>
            </a:pPr>
            <a:fld id="{00000000-1234-1234-1234-123412341234}" type="slidenum">
              <a:rPr lang="fr"/>
              <a:t>‹N°›</a:t>
            </a:fld>
            <a:endParaRPr/>
          </a:p>
        </p:txBody>
      </p:sp>
    </p:spTree>
    <p:extLst>
      <p:ext uri="{BB962C8B-B14F-4D97-AF65-F5344CB8AC3E}">
        <p14:creationId xmlns:p14="http://schemas.microsoft.com/office/powerpoint/2010/main" val="2400159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2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2/16/2024</a:t>
            </a:fld>
            <a:endParaRPr lang="en-US"/>
          </a:p>
        </p:txBody>
      </p:sp>
      <p:sp>
        <p:nvSpPr>
          <p:cNvPr id="6" name="Holder 6"/>
          <p:cNvSpPr>
            <a:spLocks noGrp="1"/>
          </p:cNvSpPr>
          <p:nvPr>
            <p:ph type="sldNum" sz="quarter" idx="7"/>
          </p:nvPr>
        </p:nvSpPr>
        <p:spPr/>
        <p:txBody>
          <a:bodyPr lIns="0" tIns="0" rIns="0" bIns="0"/>
          <a:lstStyle>
            <a:lvl1pPr>
              <a:defRPr sz="900" b="0" i="0">
                <a:solidFill>
                  <a:schemeClr val="tx1"/>
                </a:solidFill>
                <a:latin typeface="Calibri"/>
                <a:cs typeface="Calibri"/>
              </a:defRPr>
            </a:lvl1pPr>
          </a:lstStyle>
          <a:p>
            <a:pPr marL="76200">
              <a:lnSpc>
                <a:spcPts val="930"/>
              </a:lnSpc>
            </a:pPr>
            <a:fld id="{81D60167-4931-47E6-BA6A-407CBD079E47}" type="slidenum">
              <a:rPr lang="fr-FR" smtClean="0">
                <a:solidFill>
                  <a:srgbClr val="888888"/>
                </a:solidFill>
              </a:rPr>
              <a:pPr marL="76200">
                <a:lnSpc>
                  <a:spcPts val="930"/>
                </a:lnSpc>
              </a:pPr>
              <a:t>‹N°›</a:t>
            </a:fld>
            <a:endParaRPr lang="fr-FR" dirty="0">
              <a:solidFill>
                <a:srgbClr val="888888"/>
              </a:solidFill>
            </a:endParaRPr>
          </a:p>
        </p:txBody>
      </p:sp>
    </p:spTree>
    <p:extLst>
      <p:ext uri="{BB962C8B-B14F-4D97-AF65-F5344CB8AC3E}">
        <p14:creationId xmlns:p14="http://schemas.microsoft.com/office/powerpoint/2010/main" val="4197802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0" y="393475"/>
            <a:ext cx="6739500" cy="8067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1pPr>
            <a:lvl2pPr lvl="1">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2pPr>
            <a:lvl3pPr lvl="2">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3pPr>
            <a:lvl4pPr lvl="3">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4pPr>
            <a:lvl5pPr lvl="4">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5pPr>
            <a:lvl6pPr lvl="5">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6pPr>
            <a:lvl7pPr lvl="6">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7pPr>
            <a:lvl8pPr lvl="7">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8pPr>
            <a:lvl9pPr lvl="8">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D9D9D9"/>
              </a:buClr>
              <a:buSzPts val="2600"/>
              <a:buFont typeface="Barlow"/>
              <a:buChar char="▪"/>
              <a:defRPr sz="2600">
                <a:solidFill>
                  <a:srgbClr val="434343"/>
                </a:solidFill>
                <a:latin typeface="Barlow"/>
                <a:ea typeface="Barlow"/>
                <a:cs typeface="Barlow"/>
                <a:sym typeface="Barlow"/>
              </a:defRPr>
            </a:lvl1pPr>
            <a:lvl2pPr marL="914400" lvl="1"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2pPr>
            <a:lvl3pPr marL="1371600" lvl="2"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3pPr>
            <a:lvl4pPr marL="1828800" lvl="3"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4pPr>
            <a:lvl5pPr marL="2286000" lvl="4"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5pPr>
            <a:lvl6pPr marL="2743200" lvl="5"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6pPr>
            <a:lvl7pPr marL="3200400" lvl="6"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7pPr>
            <a:lvl8pPr marL="3657600" lvl="7"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8pPr>
            <a:lvl9pPr marL="4114800" lvl="8"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rgbClr val="FFFFFF"/>
                </a:solidFill>
                <a:latin typeface="Barlow"/>
                <a:ea typeface="Barlow"/>
                <a:cs typeface="Barlow"/>
                <a:sym typeface="Barlow"/>
              </a:defRPr>
            </a:lvl1pPr>
            <a:lvl2pPr lvl="1" algn="ctr">
              <a:buNone/>
              <a:defRPr sz="1200" b="1">
                <a:solidFill>
                  <a:srgbClr val="FFFFFF"/>
                </a:solidFill>
                <a:latin typeface="Barlow"/>
                <a:ea typeface="Barlow"/>
                <a:cs typeface="Barlow"/>
                <a:sym typeface="Barlow"/>
              </a:defRPr>
            </a:lvl2pPr>
            <a:lvl3pPr lvl="2" algn="ctr">
              <a:buNone/>
              <a:defRPr sz="1200" b="1">
                <a:solidFill>
                  <a:srgbClr val="FFFFFF"/>
                </a:solidFill>
                <a:latin typeface="Barlow"/>
                <a:ea typeface="Barlow"/>
                <a:cs typeface="Barlow"/>
                <a:sym typeface="Barlow"/>
              </a:defRPr>
            </a:lvl3pPr>
            <a:lvl4pPr lvl="3" algn="ctr">
              <a:buNone/>
              <a:defRPr sz="1200" b="1">
                <a:solidFill>
                  <a:srgbClr val="FFFFFF"/>
                </a:solidFill>
                <a:latin typeface="Barlow"/>
                <a:ea typeface="Barlow"/>
                <a:cs typeface="Barlow"/>
                <a:sym typeface="Barlow"/>
              </a:defRPr>
            </a:lvl4pPr>
            <a:lvl5pPr lvl="4" algn="ctr">
              <a:buNone/>
              <a:defRPr sz="1200" b="1">
                <a:solidFill>
                  <a:srgbClr val="FFFFFF"/>
                </a:solidFill>
                <a:latin typeface="Barlow"/>
                <a:ea typeface="Barlow"/>
                <a:cs typeface="Barlow"/>
                <a:sym typeface="Barlow"/>
              </a:defRPr>
            </a:lvl5pPr>
            <a:lvl6pPr lvl="5" algn="ctr">
              <a:buNone/>
              <a:defRPr sz="1200" b="1">
                <a:solidFill>
                  <a:srgbClr val="FFFFFF"/>
                </a:solidFill>
                <a:latin typeface="Barlow"/>
                <a:ea typeface="Barlow"/>
                <a:cs typeface="Barlow"/>
                <a:sym typeface="Barlow"/>
              </a:defRPr>
            </a:lvl6pPr>
            <a:lvl7pPr lvl="6" algn="ctr">
              <a:buNone/>
              <a:defRPr sz="1200" b="1">
                <a:solidFill>
                  <a:srgbClr val="FFFFFF"/>
                </a:solidFill>
                <a:latin typeface="Barlow"/>
                <a:ea typeface="Barlow"/>
                <a:cs typeface="Barlow"/>
                <a:sym typeface="Barlow"/>
              </a:defRPr>
            </a:lvl7pPr>
            <a:lvl8pPr lvl="7" algn="ctr">
              <a:buNone/>
              <a:defRPr sz="1200" b="1">
                <a:solidFill>
                  <a:srgbClr val="FFFFFF"/>
                </a:solidFill>
                <a:latin typeface="Barlow"/>
                <a:ea typeface="Barlow"/>
                <a:cs typeface="Barlow"/>
                <a:sym typeface="Barlow"/>
              </a:defRPr>
            </a:lvl8pPr>
            <a:lvl9pPr lvl="8" algn="ctr">
              <a:buNone/>
              <a:defRPr sz="1200" b="1">
                <a:solidFill>
                  <a:srgbClr val="FFFFFF"/>
                </a:solidFill>
                <a:latin typeface="Barlow"/>
                <a:ea typeface="Barlow"/>
                <a:cs typeface="Barlow"/>
                <a:sym typeface="Barlow"/>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76"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82201" y="393475"/>
            <a:ext cx="6739500" cy="8067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1pPr>
            <a:lvl2pPr lvl="1">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2pPr>
            <a:lvl3pPr lvl="2">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3pPr>
            <a:lvl4pPr lvl="3">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4pPr>
            <a:lvl5pPr lvl="4">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5pPr>
            <a:lvl6pPr lvl="5">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6pPr>
            <a:lvl7pPr lvl="6">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7pPr>
            <a:lvl8pPr lvl="7">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8pPr>
            <a:lvl9pPr lvl="8">
              <a:spcBef>
                <a:spcPts val="0"/>
              </a:spcBef>
              <a:spcAft>
                <a:spcPts val="0"/>
              </a:spcAft>
              <a:buClr>
                <a:srgbClr val="FFFFFF"/>
              </a:buClr>
              <a:buSzPts val="2400"/>
              <a:buFont typeface="Barlow"/>
              <a:buNone/>
              <a:defRPr sz="2400" b="1">
                <a:solidFill>
                  <a:srgbClr val="FFFFFF"/>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556331" y="1349141"/>
            <a:ext cx="7085700" cy="2938500"/>
          </a:xfrm>
          <a:prstGeom prst="rect">
            <a:avLst/>
          </a:prstGeom>
          <a:noFill/>
          <a:ln>
            <a:noFill/>
          </a:ln>
        </p:spPr>
        <p:txBody>
          <a:bodyPr spcFirstLastPara="1" wrap="square" lIns="91425" tIns="91425" rIns="91425" bIns="91425" anchor="t" anchorCtr="0"/>
          <a:lstStyle>
            <a:lvl1pPr marL="457200" lvl="0" indent="-393700">
              <a:spcBef>
                <a:spcPts val="600"/>
              </a:spcBef>
              <a:spcAft>
                <a:spcPts val="0"/>
              </a:spcAft>
              <a:buClr>
                <a:srgbClr val="D9D9D9"/>
              </a:buClr>
              <a:buSzPts val="2600"/>
              <a:buFont typeface="Barlow"/>
              <a:buChar char="▪"/>
              <a:defRPr sz="2600">
                <a:solidFill>
                  <a:srgbClr val="434343"/>
                </a:solidFill>
                <a:latin typeface="Barlow"/>
                <a:ea typeface="Barlow"/>
                <a:cs typeface="Barlow"/>
                <a:sym typeface="Barlow"/>
              </a:defRPr>
            </a:lvl1pPr>
            <a:lvl2pPr marL="914400" lvl="1"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2pPr>
            <a:lvl3pPr marL="1371600" lvl="2"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3pPr>
            <a:lvl4pPr marL="1828800" lvl="3"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4pPr>
            <a:lvl5pPr marL="2286000" lvl="4"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5pPr>
            <a:lvl6pPr marL="2743200" lvl="5"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6pPr>
            <a:lvl7pPr marL="3200400" lvl="6"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7pPr>
            <a:lvl8pPr marL="3657600" lvl="7"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8pPr>
            <a:lvl9pPr marL="4114800" lvl="8" indent="-393700">
              <a:spcBef>
                <a:spcPts val="0"/>
              </a:spcBef>
              <a:spcAft>
                <a:spcPts val="0"/>
              </a:spcAft>
              <a:buClr>
                <a:srgbClr val="D9D9D9"/>
              </a:buClr>
              <a:buSzPts val="2600"/>
              <a:buFont typeface="Barlow"/>
              <a:buChar char="■"/>
              <a:defRPr sz="2600">
                <a:solidFill>
                  <a:srgbClr val="434343"/>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750400" y="4356225"/>
            <a:ext cx="393600" cy="393600"/>
          </a:xfrm>
          <a:prstGeom prst="rect">
            <a:avLst/>
          </a:prstGeom>
          <a:noFill/>
          <a:ln>
            <a:noFill/>
          </a:ln>
        </p:spPr>
        <p:txBody>
          <a:bodyPr spcFirstLastPara="1" wrap="square" lIns="91425" tIns="91425" rIns="91425" bIns="91425" anchor="ctr" anchorCtr="0">
            <a:noAutofit/>
          </a:bodyPr>
          <a:lstStyle>
            <a:lvl1pPr lvl="0" algn="ctr">
              <a:buNone/>
              <a:defRPr sz="1200" b="1">
                <a:solidFill>
                  <a:srgbClr val="FFFFFF"/>
                </a:solidFill>
                <a:latin typeface="Barlow"/>
                <a:ea typeface="Barlow"/>
                <a:cs typeface="Barlow"/>
                <a:sym typeface="Barlow"/>
              </a:defRPr>
            </a:lvl1pPr>
            <a:lvl2pPr lvl="1" algn="ctr">
              <a:buNone/>
              <a:defRPr sz="1200" b="1">
                <a:solidFill>
                  <a:srgbClr val="FFFFFF"/>
                </a:solidFill>
                <a:latin typeface="Barlow"/>
                <a:ea typeface="Barlow"/>
                <a:cs typeface="Barlow"/>
                <a:sym typeface="Barlow"/>
              </a:defRPr>
            </a:lvl2pPr>
            <a:lvl3pPr lvl="2" algn="ctr">
              <a:buNone/>
              <a:defRPr sz="1200" b="1">
                <a:solidFill>
                  <a:srgbClr val="FFFFFF"/>
                </a:solidFill>
                <a:latin typeface="Barlow"/>
                <a:ea typeface="Barlow"/>
                <a:cs typeface="Barlow"/>
                <a:sym typeface="Barlow"/>
              </a:defRPr>
            </a:lvl3pPr>
            <a:lvl4pPr lvl="3" algn="ctr">
              <a:buNone/>
              <a:defRPr sz="1200" b="1">
                <a:solidFill>
                  <a:srgbClr val="FFFFFF"/>
                </a:solidFill>
                <a:latin typeface="Barlow"/>
                <a:ea typeface="Barlow"/>
                <a:cs typeface="Barlow"/>
                <a:sym typeface="Barlow"/>
              </a:defRPr>
            </a:lvl4pPr>
            <a:lvl5pPr lvl="4" algn="ctr">
              <a:buNone/>
              <a:defRPr sz="1200" b="1">
                <a:solidFill>
                  <a:srgbClr val="FFFFFF"/>
                </a:solidFill>
                <a:latin typeface="Barlow"/>
                <a:ea typeface="Barlow"/>
                <a:cs typeface="Barlow"/>
                <a:sym typeface="Barlow"/>
              </a:defRPr>
            </a:lvl5pPr>
            <a:lvl6pPr lvl="5" algn="ctr">
              <a:buNone/>
              <a:defRPr sz="1200" b="1">
                <a:solidFill>
                  <a:srgbClr val="FFFFFF"/>
                </a:solidFill>
                <a:latin typeface="Barlow"/>
                <a:ea typeface="Barlow"/>
                <a:cs typeface="Barlow"/>
                <a:sym typeface="Barlow"/>
              </a:defRPr>
            </a:lvl6pPr>
            <a:lvl7pPr lvl="6" algn="ctr">
              <a:buNone/>
              <a:defRPr sz="1200" b="1">
                <a:solidFill>
                  <a:srgbClr val="FFFFFF"/>
                </a:solidFill>
                <a:latin typeface="Barlow"/>
                <a:ea typeface="Barlow"/>
                <a:cs typeface="Barlow"/>
                <a:sym typeface="Barlow"/>
              </a:defRPr>
            </a:lvl7pPr>
            <a:lvl8pPr lvl="7" algn="ctr">
              <a:buNone/>
              <a:defRPr sz="1200" b="1">
                <a:solidFill>
                  <a:srgbClr val="FFFFFF"/>
                </a:solidFill>
                <a:latin typeface="Barlow"/>
                <a:ea typeface="Barlow"/>
                <a:cs typeface="Barlow"/>
                <a:sym typeface="Barlow"/>
              </a:defRPr>
            </a:lvl8pPr>
            <a:lvl9pPr lvl="8" algn="ctr">
              <a:buNone/>
              <a:defRPr sz="1200" b="1">
                <a:solidFill>
                  <a:srgbClr val="FFFFFF"/>
                </a:solidFill>
                <a:latin typeface="Barlow"/>
                <a:ea typeface="Barlow"/>
                <a:cs typeface="Barlow"/>
                <a:sym typeface="Barlow"/>
              </a:defRPr>
            </a:lvl9pPr>
          </a:lstStyle>
          <a:p>
            <a:fld id="{00000000-1234-1234-1234-123412341234}" type="slidenum">
              <a:rPr lang="fr-FR" smtClean="0"/>
              <a:pPr/>
              <a:t>‹N°›</a:t>
            </a:fld>
            <a:endParaRPr lang="fr-FR"/>
          </a:p>
        </p:txBody>
      </p:sp>
    </p:spTree>
    <p:extLst>
      <p:ext uri="{BB962C8B-B14F-4D97-AF65-F5344CB8AC3E}">
        <p14:creationId xmlns:p14="http://schemas.microsoft.com/office/powerpoint/2010/main" val="3983129048"/>
      </p:ext>
    </p:extLst>
  </p:cSld>
  <p:clrMap bg1="lt1" tx1="dk1" bg2="dk2" tx2="lt2" accent1="accent1" accent2="accent2" accent3="accent3" accent4="accent4" accent5="accent5" accent6="accent6" hlink="hlink" folHlink="folHlink"/>
  <p:sldLayoutIdLst>
    <p:sldLayoutId id="2147483678" r:id="rId1"/>
    <p:sldLayoutId id="2147483680" r:id="rId2"/>
    <p:sldLayoutId id="2147483681" r:id="rId3"/>
    <p:sldLayoutId id="2147483683" r:id="rId4"/>
    <p:sldLayoutId id="2147483684" r:id="rId5"/>
    <p:sldLayoutId id="2147483685" r:id="rId6"/>
    <p:sldLayoutId id="2147483686" r:id="rId7"/>
    <p:sldLayoutId id="2147483687" r:id="rId8"/>
    <p:sldLayoutId id="214748368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tmp"/><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Service-civique@fnogec.org" TargetMode="External"/><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hyperlink" Target="mailto:catherine.dalichoux@cneap.fr" TargetMode="External"/><Relationship Id="rId4" Type="http://schemas.openxmlformats.org/officeDocument/2006/relationships/hyperlink" Target="mailto:m-gac@enseignement-catholique.f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tmp"/><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70D8FBC-D70A-FE47-95E1-0C0ACAD0CF5D}"/>
              </a:ext>
            </a:extLst>
          </p:cNvPr>
          <p:cNvPicPr>
            <a:picLocks noChangeAspect="1"/>
          </p:cNvPicPr>
          <p:nvPr/>
        </p:nvPicPr>
        <p:blipFill>
          <a:blip r:embed="rId3"/>
          <a:stretch>
            <a:fillRect/>
          </a:stretch>
        </p:blipFill>
        <p:spPr>
          <a:xfrm>
            <a:off x="1590558" y="1222553"/>
            <a:ext cx="6985619" cy="3929411"/>
          </a:xfrm>
          <a:prstGeom prst="rect">
            <a:avLst/>
          </a:prstGeom>
        </p:spPr>
      </p:pic>
      <p:sp>
        <p:nvSpPr>
          <p:cNvPr id="10" name="Rectangle 9">
            <a:extLst>
              <a:ext uri="{FF2B5EF4-FFF2-40B4-BE49-F238E27FC236}">
                <a16:creationId xmlns:a16="http://schemas.microsoft.com/office/drawing/2014/main" id="{8FC3D038-AE84-5F45-94BB-ECF9EB86AD1C}"/>
              </a:ext>
            </a:extLst>
          </p:cNvPr>
          <p:cNvSpPr/>
          <p:nvPr/>
        </p:nvSpPr>
        <p:spPr>
          <a:xfrm>
            <a:off x="7347888" y="-5750220"/>
            <a:ext cx="2795344" cy="1529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 name="Espace réservé du numéro de diapositive 1">
            <a:extLst>
              <a:ext uri="{FF2B5EF4-FFF2-40B4-BE49-F238E27FC236}">
                <a16:creationId xmlns:a16="http://schemas.microsoft.com/office/drawing/2014/main" id="{EF3475F3-90F1-F244-B06B-BE51E1A41F2E}"/>
              </a:ext>
            </a:extLst>
          </p:cNvPr>
          <p:cNvSpPr>
            <a:spLocks noGrp="1"/>
          </p:cNvSpPr>
          <p:nvPr>
            <p:ph type="sldNum" idx="12"/>
          </p:nvPr>
        </p:nvSpPr>
        <p:spPr>
          <a:xfrm>
            <a:off x="8665395" y="4378031"/>
            <a:ext cx="393600" cy="393600"/>
          </a:xfrm>
        </p:spPr>
        <p:txBody>
          <a:bodyPr/>
          <a:lstStyle/>
          <a:p>
            <a:pPr defTabSz="914377">
              <a:defRPr/>
            </a:pPr>
            <a:fld id="{00000000-1234-1234-1234-123412341234}" type="slidenum">
              <a:rPr lang="fr-FR"/>
              <a:pPr defTabSz="914377">
                <a:defRPr/>
              </a:pPr>
              <a:t>1</a:t>
            </a:fld>
            <a:endParaRPr lang="fr-FR"/>
          </a:p>
        </p:txBody>
      </p:sp>
      <p:sp>
        <p:nvSpPr>
          <p:cNvPr id="5" name="Ellipse 4">
            <a:extLst>
              <a:ext uri="{FF2B5EF4-FFF2-40B4-BE49-F238E27FC236}">
                <a16:creationId xmlns:a16="http://schemas.microsoft.com/office/drawing/2014/main" id="{15FE25D6-8DBE-A945-85EE-3C1DEBA4686E}"/>
              </a:ext>
            </a:extLst>
          </p:cNvPr>
          <p:cNvSpPr/>
          <p:nvPr/>
        </p:nvSpPr>
        <p:spPr>
          <a:xfrm>
            <a:off x="1863769" y="3966311"/>
            <a:ext cx="1056705" cy="1056705"/>
          </a:xfrm>
          <a:prstGeom prst="ellipse">
            <a:avLst/>
          </a:prstGeom>
          <a:solidFill>
            <a:srgbClr val="6A8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pic>
        <p:nvPicPr>
          <p:cNvPr id="6" name="Image 5">
            <a:extLst>
              <a:ext uri="{FF2B5EF4-FFF2-40B4-BE49-F238E27FC236}">
                <a16:creationId xmlns:a16="http://schemas.microsoft.com/office/drawing/2014/main" id="{09D0F6A6-8CDC-0947-9D7A-8A9F090072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9453" y="4049827"/>
            <a:ext cx="841839" cy="754375"/>
          </a:xfrm>
          <a:prstGeom prst="rect">
            <a:avLst/>
          </a:prstGeom>
        </p:spPr>
      </p:pic>
      <p:sp>
        <p:nvSpPr>
          <p:cNvPr id="8" name="ZoneTexte 7">
            <a:extLst>
              <a:ext uri="{FF2B5EF4-FFF2-40B4-BE49-F238E27FC236}">
                <a16:creationId xmlns:a16="http://schemas.microsoft.com/office/drawing/2014/main" id="{E88DD859-3C04-4E45-B498-E048E21C3920}"/>
              </a:ext>
            </a:extLst>
          </p:cNvPr>
          <p:cNvSpPr txBox="1"/>
          <p:nvPr/>
        </p:nvSpPr>
        <p:spPr>
          <a:xfrm>
            <a:off x="845132" y="462902"/>
            <a:ext cx="7366846" cy="646331"/>
          </a:xfrm>
          <a:prstGeom prst="rect">
            <a:avLst/>
          </a:prstGeom>
          <a:noFill/>
        </p:spPr>
        <p:txBody>
          <a:bodyPr wrap="square" rtlCol="0">
            <a:spAutoFit/>
          </a:bodyPr>
          <a:lstStyle/>
          <a:p>
            <a:pPr defTabSz="914377">
              <a:defRPr/>
            </a:pPr>
            <a:r>
              <a:rPr lang="fr-FR" sz="1800" b="1" dirty="0">
                <a:solidFill>
                  <a:schemeClr val="bg1"/>
                </a:solidFill>
                <a:latin typeface="Fira Sans Medium" panose="020B0503050000020004" pitchFamily="34" charset="0"/>
              </a:rPr>
              <a:t>Comment élaborer un projet d’accueil de volontaire, dans un établissement scolaire du SGEC ou du CNEAP</a:t>
            </a:r>
          </a:p>
        </p:txBody>
      </p:sp>
      <p:sp>
        <p:nvSpPr>
          <p:cNvPr id="9" name="Ellipse 8">
            <a:extLst>
              <a:ext uri="{FF2B5EF4-FFF2-40B4-BE49-F238E27FC236}">
                <a16:creationId xmlns:a16="http://schemas.microsoft.com/office/drawing/2014/main" id="{6B804921-C2B5-1D40-A5D9-53EF489F82CE}"/>
              </a:ext>
            </a:extLst>
          </p:cNvPr>
          <p:cNvSpPr/>
          <p:nvPr/>
        </p:nvSpPr>
        <p:spPr>
          <a:xfrm>
            <a:off x="5241284" y="1902704"/>
            <a:ext cx="1787245" cy="1690428"/>
          </a:xfrm>
          <a:prstGeom prst="ellipse">
            <a:avLst/>
          </a:prstGeom>
          <a:solidFill>
            <a:srgbClr val="6A88B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dirty="0">
              <a:solidFill>
                <a:srgbClr val="FFFFFF"/>
              </a:solidFill>
              <a:latin typeface="Arial"/>
            </a:endParaRPr>
          </a:p>
        </p:txBody>
      </p:sp>
      <p:sp>
        <p:nvSpPr>
          <p:cNvPr id="20" name="Rectangle 19">
            <a:extLst>
              <a:ext uri="{FF2B5EF4-FFF2-40B4-BE49-F238E27FC236}">
                <a16:creationId xmlns:a16="http://schemas.microsoft.com/office/drawing/2014/main" id="{5C49A994-0D5F-B34A-87C2-CB37A9F97071}"/>
              </a:ext>
            </a:extLst>
          </p:cNvPr>
          <p:cNvSpPr/>
          <p:nvPr/>
        </p:nvSpPr>
        <p:spPr>
          <a:xfrm>
            <a:off x="-1" y="0"/>
            <a:ext cx="178433"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1" name="Rectangle 20">
            <a:extLst>
              <a:ext uri="{FF2B5EF4-FFF2-40B4-BE49-F238E27FC236}">
                <a16:creationId xmlns:a16="http://schemas.microsoft.com/office/drawing/2014/main" id="{3DEA92AB-62E8-D147-A283-B9562D451AE9}"/>
              </a:ext>
            </a:extLst>
          </p:cNvPr>
          <p:cNvSpPr/>
          <p:nvPr/>
        </p:nvSpPr>
        <p:spPr>
          <a:xfrm rot="5400000">
            <a:off x="1379110" y="-1366771"/>
            <a:ext cx="182457"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2" name="Rectangle 21">
            <a:extLst>
              <a:ext uri="{FF2B5EF4-FFF2-40B4-BE49-F238E27FC236}">
                <a16:creationId xmlns:a16="http://schemas.microsoft.com/office/drawing/2014/main" id="{8119CEF2-79DA-D141-B3A2-B37E6A3EAFCA}"/>
              </a:ext>
            </a:extLst>
          </p:cNvPr>
          <p:cNvSpPr/>
          <p:nvPr/>
        </p:nvSpPr>
        <p:spPr>
          <a:xfrm rot="5400000">
            <a:off x="7596878" y="3594273"/>
            <a:ext cx="182457"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sp>
        <p:nvSpPr>
          <p:cNvPr id="23" name="Rectangle 22">
            <a:extLst>
              <a:ext uri="{FF2B5EF4-FFF2-40B4-BE49-F238E27FC236}">
                <a16:creationId xmlns:a16="http://schemas.microsoft.com/office/drawing/2014/main" id="{2934FF25-40CF-E249-9DFA-69A229A6AD07}"/>
              </a:ext>
            </a:extLst>
          </p:cNvPr>
          <p:cNvSpPr/>
          <p:nvPr/>
        </p:nvSpPr>
        <p:spPr>
          <a:xfrm>
            <a:off x="8969780" y="2210950"/>
            <a:ext cx="178433" cy="2916000"/>
          </a:xfrm>
          <a:prstGeom prst="rect">
            <a:avLst/>
          </a:prstGeom>
          <a:solidFill>
            <a:srgbClr val="C40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fr-FR">
              <a:solidFill>
                <a:srgbClr val="FFFFFF"/>
              </a:solidFill>
              <a:latin typeface="Arial"/>
            </a:endParaRPr>
          </a:p>
        </p:txBody>
      </p:sp>
      <p:pic>
        <p:nvPicPr>
          <p:cNvPr id="16" name="Image 15">
            <a:extLst>
              <a:ext uri="{FF2B5EF4-FFF2-40B4-BE49-F238E27FC236}">
                <a16:creationId xmlns:a16="http://schemas.microsoft.com/office/drawing/2014/main" id="{CF169878-2C12-42C6-8CDF-C9D21FA54135}"/>
              </a:ext>
            </a:extLst>
          </p:cNvPr>
          <p:cNvPicPr>
            <a:picLocks noChangeAspect="1"/>
          </p:cNvPicPr>
          <p:nvPr/>
        </p:nvPicPr>
        <p:blipFill rotWithShape="1">
          <a:blip r:embed="rId5">
            <a:extLst>
              <a:ext uri="{28A0092B-C50C-407E-A947-70E740481C1C}">
                <a14:useLocalDpi xmlns:a14="http://schemas.microsoft.com/office/drawing/2010/main" val="0"/>
              </a:ext>
            </a:extLst>
          </a:blip>
          <a:srcRect b="10924"/>
          <a:stretch/>
        </p:blipFill>
        <p:spPr>
          <a:xfrm>
            <a:off x="5897" y="3722860"/>
            <a:ext cx="1525780" cy="1408309"/>
          </a:xfrm>
          <a:prstGeom prst="rect">
            <a:avLst/>
          </a:prstGeom>
        </p:spPr>
      </p:pic>
      <p:sp>
        <p:nvSpPr>
          <p:cNvPr id="3" name="ZoneTexte 2">
            <a:extLst>
              <a:ext uri="{FF2B5EF4-FFF2-40B4-BE49-F238E27FC236}">
                <a16:creationId xmlns:a16="http://schemas.microsoft.com/office/drawing/2014/main" id="{8A39B613-A013-4CC9-893A-AE5CB5F1DD08}"/>
              </a:ext>
            </a:extLst>
          </p:cNvPr>
          <p:cNvSpPr txBox="1"/>
          <p:nvPr/>
        </p:nvSpPr>
        <p:spPr>
          <a:xfrm>
            <a:off x="5185158" y="2546668"/>
            <a:ext cx="1899503" cy="369332"/>
          </a:xfrm>
          <a:prstGeom prst="rect">
            <a:avLst/>
          </a:prstGeom>
          <a:noFill/>
        </p:spPr>
        <p:txBody>
          <a:bodyPr wrap="square" rtlCol="0">
            <a:spAutoFit/>
          </a:bodyPr>
          <a:lstStyle/>
          <a:p>
            <a:pPr algn="ctr"/>
            <a:r>
              <a:rPr lang="fr-FR" sz="1800" b="1" dirty="0">
                <a:solidFill>
                  <a:schemeClr val="bg1"/>
                </a:solidFill>
              </a:rPr>
              <a:t>19 février 2024 </a:t>
            </a:r>
          </a:p>
        </p:txBody>
      </p:sp>
    </p:spTree>
    <p:extLst>
      <p:ext uri="{BB962C8B-B14F-4D97-AF65-F5344CB8AC3E}">
        <p14:creationId xmlns:p14="http://schemas.microsoft.com/office/powerpoint/2010/main" val="2624045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6B27BD-B52E-DE39-8977-5C014900C1ED}"/>
              </a:ext>
            </a:extLst>
          </p:cNvPr>
          <p:cNvSpPr>
            <a:spLocks noGrp="1"/>
          </p:cNvSpPr>
          <p:nvPr>
            <p:ph type="title"/>
          </p:nvPr>
        </p:nvSpPr>
        <p:spPr/>
        <p:txBody>
          <a:bodyPr/>
          <a:lstStyle/>
          <a:p>
            <a:r>
              <a:rPr lang="fr-FR" dirty="0"/>
              <a:t>Le projet d’accueil d’un volontaire étranger </a:t>
            </a:r>
          </a:p>
        </p:txBody>
      </p:sp>
      <p:sp>
        <p:nvSpPr>
          <p:cNvPr id="3" name="Espace réservé du texte 2">
            <a:extLst>
              <a:ext uri="{FF2B5EF4-FFF2-40B4-BE49-F238E27FC236}">
                <a16:creationId xmlns:a16="http://schemas.microsoft.com/office/drawing/2014/main" id="{59028A73-7373-CDDB-2FDF-769615BE8B1A}"/>
              </a:ext>
            </a:extLst>
          </p:cNvPr>
          <p:cNvSpPr>
            <a:spLocks noGrp="1"/>
          </p:cNvSpPr>
          <p:nvPr>
            <p:ph type="body" idx="1"/>
          </p:nvPr>
        </p:nvSpPr>
        <p:spPr>
          <a:xfrm>
            <a:off x="1256653" y="1200175"/>
            <a:ext cx="7887347" cy="2938500"/>
          </a:xfrm>
        </p:spPr>
        <p:txBody>
          <a:bodyPr/>
          <a:lstStyle/>
          <a:p>
            <a:pPr marL="62865" indent="0">
              <a:buNone/>
            </a:pPr>
            <a:r>
              <a:rPr lang="fr-FR" sz="2400" b="1" dirty="0"/>
              <a:t>Ce que votre établissement doit proposer et couvrir :</a:t>
            </a:r>
            <a:endParaRPr lang="fr-FR" dirty="0"/>
          </a:p>
          <a:p>
            <a:pPr marL="62865" indent="0">
              <a:buNone/>
            </a:pPr>
            <a:r>
              <a:rPr lang="fr-FR" sz="2000" dirty="0"/>
              <a:t>	</a:t>
            </a:r>
            <a:r>
              <a:rPr lang="fr-FR" sz="1800" dirty="0"/>
              <a:t>Hébergement </a:t>
            </a:r>
            <a:r>
              <a:rPr lang="fr-FR" sz="1600" dirty="0"/>
              <a:t>(famille, internat, studio, coloc)</a:t>
            </a:r>
            <a:endParaRPr lang="fr-FR" sz="2000" dirty="0"/>
          </a:p>
          <a:p>
            <a:pPr marL="62865" indent="0">
              <a:buNone/>
            </a:pPr>
            <a:r>
              <a:rPr lang="fr-FR" sz="2000" dirty="0"/>
              <a:t>	</a:t>
            </a:r>
            <a:r>
              <a:rPr lang="fr-FR" sz="1800" dirty="0"/>
              <a:t>Prise en charge du transport international aller-retour </a:t>
            </a:r>
            <a:r>
              <a:rPr lang="fr-FR" sz="1400" dirty="0"/>
              <a:t>(sauf accord national spécifique) – depuis le domicile jusqu’à l’établissement </a:t>
            </a:r>
          </a:p>
          <a:p>
            <a:pPr marL="62865" indent="0">
              <a:buNone/>
            </a:pPr>
            <a:r>
              <a:rPr lang="fr-FR" sz="1800" dirty="0"/>
              <a:t>	Assurance maladie et assurance rapatriement </a:t>
            </a:r>
            <a:endParaRPr lang="fr-FR" dirty="0"/>
          </a:p>
          <a:p>
            <a:pPr marL="0" indent="0" algn="just">
              <a:lnSpc>
                <a:spcPct val="107000"/>
              </a:lnSpc>
              <a:buNone/>
            </a:pPr>
            <a:r>
              <a:rPr lang="fr-FR" sz="1800" dirty="0"/>
              <a:t>	Facilitations diverses </a:t>
            </a:r>
            <a:r>
              <a:rPr lang="fr-FR" sz="1400" dirty="0"/>
              <a:t>(forfait téléphone, banque, lettre de prise en charge, …)</a:t>
            </a:r>
            <a:endParaRPr lang="fr-FR" sz="1800" dirty="0"/>
          </a:p>
          <a:p>
            <a:pPr marL="0" indent="0" algn="just">
              <a:lnSpc>
                <a:spcPct val="107000"/>
              </a:lnSpc>
              <a:buNone/>
            </a:pPr>
            <a:r>
              <a:rPr lang="fr-FR" sz="1800" dirty="0"/>
              <a:t>	Formalités administratives et suivi pendant la mission</a:t>
            </a:r>
          </a:p>
          <a:p>
            <a:pPr marL="0" indent="0" algn="just">
              <a:lnSpc>
                <a:spcPct val="107000"/>
              </a:lnSpc>
              <a:buNone/>
            </a:pPr>
            <a:r>
              <a:rPr lang="fr-FR" sz="1800" dirty="0"/>
              <a:t>	</a:t>
            </a:r>
            <a:r>
              <a:rPr lang="fr-FR" sz="1800" dirty="0">
                <a:highlight>
                  <a:srgbClr val="FFFF00"/>
                </a:highlight>
              </a:rPr>
              <a:t>	</a:t>
            </a:r>
            <a:endParaRPr lang="fr-FR" sz="1400" dirty="0">
              <a:highlight>
                <a:srgbClr val="FFFF00"/>
              </a:highlight>
            </a:endParaRPr>
          </a:p>
          <a:p>
            <a:pPr marL="456565" lvl="1" indent="0" algn="just">
              <a:lnSpc>
                <a:spcPct val="107000"/>
              </a:lnSpc>
              <a:buNone/>
            </a:pPr>
            <a:r>
              <a:rPr lang="fr-FR" sz="1400" dirty="0"/>
              <a:t>	</a:t>
            </a:r>
            <a:endParaRPr lang="fr-FR" sz="2000" dirty="0"/>
          </a:p>
          <a:p>
            <a:pPr marL="913765" lvl="1" indent="-393065"/>
            <a:endParaRPr lang="fr-FR" sz="2000" dirty="0"/>
          </a:p>
          <a:p>
            <a:pPr marL="456565" indent="-393065"/>
            <a:endParaRPr lang="fr-FR" dirty="0"/>
          </a:p>
        </p:txBody>
      </p:sp>
      <p:sp>
        <p:nvSpPr>
          <p:cNvPr id="4" name="Espace réservé du numéro de diapositive 3">
            <a:extLst>
              <a:ext uri="{FF2B5EF4-FFF2-40B4-BE49-F238E27FC236}">
                <a16:creationId xmlns:a16="http://schemas.microsoft.com/office/drawing/2014/main" id="{E063F7D8-C0D7-1877-CE19-964C6C56B347}"/>
              </a:ext>
            </a:extLst>
          </p:cNvPr>
          <p:cNvSpPr>
            <a:spLocks noGrp="1"/>
          </p:cNvSpPr>
          <p:nvPr>
            <p:ph type="sldNum" idx="12"/>
          </p:nvPr>
        </p:nvSpPr>
        <p:spPr/>
        <p:txBody>
          <a:bodyPr/>
          <a:lstStyle/>
          <a:p>
            <a:fld id="{00000000-1234-1234-1234-123412341234}" type="slidenum">
              <a:rPr lang="fr-FR" smtClean="0"/>
              <a:pPr/>
              <a:t>10</a:t>
            </a:fld>
            <a:endParaRPr lang="fr-FR"/>
          </a:p>
        </p:txBody>
      </p:sp>
      <p:pic>
        <p:nvPicPr>
          <p:cNvPr id="5" name="Image 4" descr="Afficher l’image source">
            <a:extLst>
              <a:ext uri="{FF2B5EF4-FFF2-40B4-BE49-F238E27FC236}">
                <a16:creationId xmlns:a16="http://schemas.microsoft.com/office/drawing/2014/main" id="{47C164D9-B9D2-766F-3906-1B818308169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4921" y="325853"/>
            <a:ext cx="1088469" cy="941944"/>
          </a:xfrm>
          <a:prstGeom prst="rect">
            <a:avLst/>
          </a:prstGeom>
          <a:noFill/>
          <a:ln>
            <a:noFill/>
          </a:ln>
        </p:spPr>
      </p:pic>
    </p:spTree>
    <p:extLst>
      <p:ext uri="{BB962C8B-B14F-4D97-AF65-F5344CB8AC3E}">
        <p14:creationId xmlns:p14="http://schemas.microsoft.com/office/powerpoint/2010/main" val="2448142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191E8-37B1-74F7-FD7D-BED4DF859C01}"/>
            </a:ext>
          </a:extLst>
        </p:cNvPr>
        <p:cNvGrpSpPr/>
        <p:nvPr/>
      </p:nvGrpSpPr>
      <p:grpSpPr>
        <a:xfrm>
          <a:off x="0" y="0"/>
          <a:ext cx="0" cy="0"/>
          <a:chOff x="0" y="0"/>
          <a:chExt cx="0" cy="0"/>
        </a:xfrm>
      </p:grpSpPr>
      <p:sp>
        <p:nvSpPr>
          <p:cNvPr id="31" name="ZoneTexte 30">
            <a:extLst>
              <a:ext uri="{FF2B5EF4-FFF2-40B4-BE49-F238E27FC236}">
                <a16:creationId xmlns:a16="http://schemas.microsoft.com/office/drawing/2014/main" id="{E1404513-B0AD-5F16-4264-F59B985627C3}"/>
              </a:ext>
            </a:extLst>
          </p:cNvPr>
          <p:cNvSpPr txBox="1"/>
          <p:nvPr/>
        </p:nvSpPr>
        <p:spPr>
          <a:xfrm>
            <a:off x="1607127" y="517236"/>
            <a:ext cx="5985164" cy="461665"/>
          </a:xfrm>
          <a:prstGeom prst="rect">
            <a:avLst/>
          </a:prstGeom>
          <a:noFill/>
        </p:spPr>
        <p:txBody>
          <a:bodyPr wrap="square" rtlCol="0">
            <a:spAutoFit/>
          </a:bodyPr>
          <a:lstStyle/>
          <a:p>
            <a:r>
              <a:rPr lang="fr-FR" sz="2400" b="1" dirty="0">
                <a:solidFill>
                  <a:schemeClr val="bg1"/>
                </a:solidFill>
                <a:latin typeface="Barlow" panose="00000500000000000000" pitchFamily="2" charset="0"/>
              </a:rPr>
              <a:t>Concrètement  - 1   </a:t>
            </a:r>
          </a:p>
        </p:txBody>
      </p:sp>
      <p:sp>
        <p:nvSpPr>
          <p:cNvPr id="33" name="ZoneTexte 32">
            <a:extLst>
              <a:ext uri="{FF2B5EF4-FFF2-40B4-BE49-F238E27FC236}">
                <a16:creationId xmlns:a16="http://schemas.microsoft.com/office/drawing/2014/main" id="{8D9C881E-5799-ED1D-F961-4ED1FB361347}"/>
              </a:ext>
            </a:extLst>
          </p:cNvPr>
          <p:cNvSpPr txBox="1"/>
          <p:nvPr/>
        </p:nvSpPr>
        <p:spPr>
          <a:xfrm>
            <a:off x="1809007" y="978901"/>
            <a:ext cx="7099862" cy="3970318"/>
          </a:xfrm>
          <a:prstGeom prst="rect">
            <a:avLst/>
          </a:prstGeom>
          <a:noFill/>
        </p:spPr>
        <p:txBody>
          <a:bodyPr wrap="square">
            <a:spAutoFit/>
          </a:bodyPr>
          <a:lstStyle/>
          <a:p>
            <a:pPr marL="434340" indent="-342900">
              <a:spcBef>
                <a:spcPts val="5"/>
              </a:spcBef>
              <a:buFont typeface="Arial" panose="020B0604020202020204" pitchFamily="34" charset="0"/>
              <a:buChar char="•"/>
            </a:pPr>
            <a:endParaRPr lang="fr-FR" sz="1800" dirty="0">
              <a:solidFill>
                <a:srgbClr val="FF2C79"/>
              </a:solidFill>
              <a:latin typeface="+mj-lt"/>
              <a:cs typeface="Times New Roman"/>
            </a:endParaRPr>
          </a:p>
          <a:p>
            <a:pPr marL="377190" indent="-285750">
              <a:spcBef>
                <a:spcPts val="5"/>
              </a:spcBef>
              <a:buFont typeface="Arial" panose="020B0604020202020204" pitchFamily="34" charset="0"/>
              <a:buChar char="•"/>
            </a:pPr>
            <a:r>
              <a:rPr lang="fr-FR" sz="1800" dirty="0">
                <a:solidFill>
                  <a:srgbClr val="FF2C79"/>
                </a:solidFill>
                <a:latin typeface="+mj-lt"/>
                <a:cs typeface="Times New Roman"/>
              </a:rPr>
              <a:t>Lisez le processus complet d’une campagne sur le site Fnogec </a:t>
            </a:r>
          </a:p>
          <a:p>
            <a:pPr marL="377190" indent="-285750">
              <a:spcBef>
                <a:spcPts val="5"/>
              </a:spcBef>
              <a:buFont typeface="Arial" panose="020B0604020202020204" pitchFamily="34" charset="0"/>
              <a:buChar char="•"/>
            </a:pPr>
            <a:endParaRPr lang="fr-FR" sz="1800" dirty="0">
              <a:solidFill>
                <a:srgbClr val="FF2C79"/>
              </a:solidFill>
              <a:latin typeface="+mj-lt"/>
              <a:cs typeface="Times New Roman"/>
            </a:endParaRPr>
          </a:p>
          <a:p>
            <a:pPr marL="377190" indent="-285750">
              <a:spcBef>
                <a:spcPts val="5"/>
              </a:spcBef>
              <a:buFont typeface="Arial" panose="020B0604020202020204" pitchFamily="34" charset="0"/>
              <a:buChar char="•"/>
            </a:pPr>
            <a:r>
              <a:rPr lang="fr-FR" sz="1800" dirty="0">
                <a:solidFill>
                  <a:srgbClr val="FF2C79"/>
                </a:solidFill>
                <a:latin typeface="+mj-lt"/>
                <a:cs typeface="Times New Roman"/>
              </a:rPr>
              <a:t>Lisez attentivement la fiche procédure n° 1 </a:t>
            </a:r>
          </a:p>
          <a:p>
            <a:pPr marL="91440">
              <a:spcBef>
                <a:spcPts val="5"/>
              </a:spcBef>
            </a:pPr>
            <a:endParaRPr lang="fr-FR" sz="1800" dirty="0">
              <a:solidFill>
                <a:srgbClr val="FF2C79"/>
              </a:solidFill>
              <a:latin typeface="+mj-lt"/>
              <a:cs typeface="Times New Roman"/>
            </a:endParaRPr>
          </a:p>
          <a:p>
            <a:pPr marL="377190" indent="-285750">
              <a:spcBef>
                <a:spcPts val="5"/>
              </a:spcBef>
              <a:buFont typeface="Arial" panose="020B0604020202020204" pitchFamily="34" charset="0"/>
              <a:buChar char="•"/>
            </a:pPr>
            <a:r>
              <a:rPr lang="fr-FR" sz="1800" dirty="0">
                <a:latin typeface="+mj-lt"/>
                <a:cs typeface="Times New Roman"/>
              </a:rPr>
              <a:t>Réunir votre équipe pédagogique</a:t>
            </a:r>
          </a:p>
          <a:p>
            <a:pPr marL="434340" indent="-342900">
              <a:lnSpc>
                <a:spcPct val="100000"/>
              </a:lnSpc>
              <a:spcBef>
                <a:spcPts val="5"/>
              </a:spcBef>
              <a:buFont typeface="Arial" panose="020B0604020202020204" pitchFamily="34" charset="0"/>
              <a:buChar char="•"/>
            </a:pPr>
            <a:r>
              <a:rPr lang="fr-FR" sz="1800" dirty="0">
                <a:latin typeface="+mj-lt"/>
                <a:cs typeface="Times New Roman"/>
              </a:rPr>
              <a:t>Partager l’idée d’accueillir ce jeune </a:t>
            </a:r>
          </a:p>
          <a:p>
            <a:pPr marL="434340" indent="-342900">
              <a:lnSpc>
                <a:spcPct val="100000"/>
              </a:lnSpc>
              <a:spcBef>
                <a:spcPts val="5"/>
              </a:spcBef>
              <a:buFont typeface="Arial" panose="020B0604020202020204" pitchFamily="34" charset="0"/>
              <a:buChar char="•"/>
            </a:pPr>
            <a:r>
              <a:rPr lang="fr-FR" sz="1800" dirty="0">
                <a:latin typeface="+mj-lt"/>
                <a:cs typeface="Times New Roman"/>
              </a:rPr>
              <a:t>Obtenir l’adhésion de l’équipe</a:t>
            </a:r>
          </a:p>
          <a:p>
            <a:pPr marL="434340" indent="-342900">
              <a:lnSpc>
                <a:spcPct val="100000"/>
              </a:lnSpc>
              <a:spcBef>
                <a:spcPts val="5"/>
              </a:spcBef>
              <a:buFont typeface="Arial" panose="020B0604020202020204" pitchFamily="34" charset="0"/>
              <a:buChar char="•"/>
            </a:pPr>
            <a:r>
              <a:rPr lang="fr-FR" sz="1800" dirty="0">
                <a:latin typeface="+mj-lt"/>
                <a:cs typeface="Times New Roman"/>
              </a:rPr>
              <a:t>Élaborer le projet d’accueil ( rédiger le puis utiliser la grille d’autoévaluation ) </a:t>
            </a:r>
          </a:p>
          <a:p>
            <a:pPr marL="434340" indent="-342900">
              <a:lnSpc>
                <a:spcPct val="100000"/>
              </a:lnSpc>
              <a:spcBef>
                <a:spcPts val="5"/>
              </a:spcBef>
              <a:buFont typeface="Arial" panose="020B0604020202020204" pitchFamily="34" charset="0"/>
              <a:buChar char="•"/>
            </a:pPr>
            <a:r>
              <a:rPr lang="fr-FR" sz="1800" dirty="0">
                <a:latin typeface="+mj-lt"/>
                <a:cs typeface="Times New Roman"/>
              </a:rPr>
              <a:t>Réfléchir au meilleur moment pour faire débuter la mission ( entre septembre et janvier ) </a:t>
            </a:r>
          </a:p>
          <a:p>
            <a:pPr marL="434340" indent="-342900">
              <a:lnSpc>
                <a:spcPct val="100000"/>
              </a:lnSpc>
              <a:spcBef>
                <a:spcPts val="5"/>
              </a:spcBef>
              <a:buFont typeface="Arial" panose="020B0604020202020204" pitchFamily="34" charset="0"/>
              <a:buChar char="•"/>
            </a:pPr>
            <a:r>
              <a:rPr lang="fr-FR" sz="1800" dirty="0">
                <a:latin typeface="+mj-lt"/>
                <a:cs typeface="Times New Roman"/>
              </a:rPr>
              <a:t>Trouver le tuteur et le cotuteur( recommandé ), obtenir leur plein accord</a:t>
            </a:r>
          </a:p>
        </p:txBody>
      </p:sp>
    </p:spTree>
    <p:extLst>
      <p:ext uri="{BB962C8B-B14F-4D97-AF65-F5344CB8AC3E}">
        <p14:creationId xmlns:p14="http://schemas.microsoft.com/office/powerpoint/2010/main" val="3519379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30FDE-B690-A1D0-3B8D-F09646F045F1}"/>
            </a:ext>
          </a:extLst>
        </p:cNvPr>
        <p:cNvGrpSpPr/>
        <p:nvPr/>
      </p:nvGrpSpPr>
      <p:grpSpPr>
        <a:xfrm>
          <a:off x="0" y="0"/>
          <a:ext cx="0" cy="0"/>
          <a:chOff x="0" y="0"/>
          <a:chExt cx="0" cy="0"/>
        </a:xfrm>
      </p:grpSpPr>
      <p:sp>
        <p:nvSpPr>
          <p:cNvPr id="31" name="ZoneTexte 30">
            <a:extLst>
              <a:ext uri="{FF2B5EF4-FFF2-40B4-BE49-F238E27FC236}">
                <a16:creationId xmlns:a16="http://schemas.microsoft.com/office/drawing/2014/main" id="{7E9F53E9-F70C-15DF-DB50-EE68005488FD}"/>
              </a:ext>
            </a:extLst>
          </p:cNvPr>
          <p:cNvSpPr txBox="1"/>
          <p:nvPr/>
        </p:nvSpPr>
        <p:spPr>
          <a:xfrm>
            <a:off x="1607127" y="517236"/>
            <a:ext cx="5985164" cy="461665"/>
          </a:xfrm>
          <a:prstGeom prst="rect">
            <a:avLst/>
          </a:prstGeom>
          <a:noFill/>
        </p:spPr>
        <p:txBody>
          <a:bodyPr wrap="square" rtlCol="0">
            <a:spAutoFit/>
          </a:bodyPr>
          <a:lstStyle/>
          <a:p>
            <a:r>
              <a:rPr lang="fr-FR" sz="2400" b="1" dirty="0">
                <a:solidFill>
                  <a:schemeClr val="bg1"/>
                </a:solidFill>
                <a:latin typeface="Barlow" panose="00000500000000000000" pitchFamily="2" charset="0"/>
              </a:rPr>
              <a:t>Concrètement  -  2</a:t>
            </a:r>
          </a:p>
        </p:txBody>
      </p:sp>
      <p:sp>
        <p:nvSpPr>
          <p:cNvPr id="2" name="ZoneTexte 1">
            <a:extLst>
              <a:ext uri="{FF2B5EF4-FFF2-40B4-BE49-F238E27FC236}">
                <a16:creationId xmlns:a16="http://schemas.microsoft.com/office/drawing/2014/main" id="{755C4350-3C3B-0A3C-0DC8-6F1F96AA3AB1}"/>
              </a:ext>
            </a:extLst>
          </p:cNvPr>
          <p:cNvSpPr txBox="1"/>
          <p:nvPr/>
        </p:nvSpPr>
        <p:spPr>
          <a:xfrm>
            <a:off x="2011680" y="1606731"/>
            <a:ext cx="5878286" cy="307777"/>
          </a:xfrm>
          <a:prstGeom prst="rect">
            <a:avLst/>
          </a:prstGeom>
          <a:noFill/>
        </p:spPr>
        <p:txBody>
          <a:bodyPr wrap="square" rtlCol="0">
            <a:spAutoFit/>
          </a:bodyPr>
          <a:lstStyle/>
          <a:p>
            <a:r>
              <a:rPr lang="fr-FR" dirty="0"/>
              <a:t> </a:t>
            </a:r>
          </a:p>
        </p:txBody>
      </p:sp>
      <p:sp>
        <p:nvSpPr>
          <p:cNvPr id="3" name="ZoneTexte 2">
            <a:extLst>
              <a:ext uri="{FF2B5EF4-FFF2-40B4-BE49-F238E27FC236}">
                <a16:creationId xmlns:a16="http://schemas.microsoft.com/office/drawing/2014/main" id="{92FC19C7-558E-132C-0B0E-0F12CE5FF78E}"/>
              </a:ext>
            </a:extLst>
          </p:cNvPr>
          <p:cNvSpPr txBox="1"/>
          <p:nvPr/>
        </p:nvSpPr>
        <p:spPr>
          <a:xfrm>
            <a:off x="1293223" y="1234738"/>
            <a:ext cx="7027817" cy="4185761"/>
          </a:xfrm>
          <a:prstGeom prst="rect">
            <a:avLst/>
          </a:prstGeom>
          <a:noFill/>
        </p:spPr>
        <p:txBody>
          <a:bodyPr wrap="square" rtlCol="0">
            <a:spAutoFit/>
          </a:bodyPr>
          <a:lstStyle/>
          <a:p>
            <a:pPr marL="342900" indent="-342900">
              <a:buFont typeface="+mj-lt"/>
              <a:buAutoNum type="arabicPeriod"/>
            </a:pPr>
            <a:r>
              <a:rPr lang="fr-FR" sz="1800" dirty="0">
                <a:latin typeface="+mj-lt"/>
                <a:cs typeface="Times New Roman"/>
              </a:rPr>
              <a:t>Allez sur Isidoor, avec vos codes Gabriel</a:t>
            </a:r>
          </a:p>
          <a:p>
            <a:endParaRPr lang="fr-FR" sz="1800" dirty="0">
              <a:latin typeface="+mj-lt"/>
              <a:cs typeface="Times New Roman"/>
            </a:endParaRPr>
          </a:p>
          <a:p>
            <a:pPr marL="342900" indent="-342900">
              <a:buFont typeface="+mj-lt"/>
              <a:buAutoNum type="arabicPeriod" startAt="2"/>
            </a:pPr>
            <a:r>
              <a:rPr lang="fr-FR" sz="1800" dirty="0">
                <a:latin typeface="+mj-lt"/>
              </a:rPr>
              <a:t>Procéder aux paramétrages dans votre fiche établissement</a:t>
            </a:r>
          </a:p>
          <a:p>
            <a:pPr marL="285750" indent="-285750">
              <a:buFont typeface="Wingdings" panose="05000000000000000000" pitchFamily="2" charset="2"/>
              <a:buChar char="Ø"/>
            </a:pPr>
            <a:r>
              <a:rPr lang="fr-FR" sz="1800" dirty="0">
                <a:latin typeface="+mj-lt"/>
              </a:rPr>
              <a:t>	</a:t>
            </a:r>
            <a:r>
              <a:rPr lang="fr-FR" sz="1800" dirty="0">
                <a:solidFill>
                  <a:srgbClr val="FF2C79"/>
                </a:solidFill>
                <a:latin typeface="+mj-lt"/>
              </a:rPr>
              <a:t>Note technique à votre disposition </a:t>
            </a:r>
          </a:p>
          <a:p>
            <a:pPr marL="285750" indent="-285750">
              <a:buFont typeface="Wingdings" panose="05000000000000000000" pitchFamily="2" charset="2"/>
              <a:buChar char="Ø"/>
            </a:pPr>
            <a:endParaRPr lang="fr-FR" sz="1800" dirty="0">
              <a:latin typeface="+mj-lt"/>
            </a:endParaRPr>
          </a:p>
          <a:p>
            <a:pPr marL="342900" indent="-342900">
              <a:buFont typeface="+mj-lt"/>
              <a:buAutoNum type="arabicPeriod" startAt="3"/>
            </a:pPr>
            <a:r>
              <a:rPr lang="fr-FR" sz="1800" dirty="0">
                <a:latin typeface="+mj-lt"/>
              </a:rPr>
              <a:t>Attendre 24h 00 après les paramétrages  et la connexion du tuteur à la plateforme</a:t>
            </a:r>
          </a:p>
          <a:p>
            <a:pPr marL="342900" indent="-342900">
              <a:buFont typeface="+mj-lt"/>
              <a:buAutoNum type="arabicPeriod" startAt="3"/>
            </a:pPr>
            <a:endParaRPr lang="fr-FR" sz="1800" dirty="0">
              <a:latin typeface="+mj-lt"/>
            </a:endParaRPr>
          </a:p>
          <a:p>
            <a:pPr marL="342900" indent="-342900">
              <a:buFont typeface="+mj-lt"/>
              <a:buAutoNum type="arabicPeriod" startAt="3"/>
            </a:pPr>
            <a:r>
              <a:rPr lang="fr-FR" sz="1800" dirty="0">
                <a:latin typeface="+mj-lt"/>
              </a:rPr>
              <a:t>Rendez-vous dans notre plateforme de gestion SC, via </a:t>
            </a:r>
            <a:r>
              <a:rPr lang="fr-FR" sz="1800" dirty="0" err="1">
                <a:latin typeface="+mj-lt"/>
              </a:rPr>
              <a:t>isidoor</a:t>
            </a:r>
            <a:r>
              <a:rPr lang="fr-FR" sz="1800" dirty="0">
                <a:latin typeface="+mj-lt"/>
              </a:rPr>
              <a:t>, saisir le ou les projets, envoyer pour publication </a:t>
            </a:r>
          </a:p>
          <a:p>
            <a:pPr marL="342900" indent="-342900">
              <a:buFont typeface="+mj-lt"/>
              <a:buAutoNum type="arabicPeriod" startAt="3"/>
            </a:pPr>
            <a:endParaRPr lang="fr-FR" sz="1800" dirty="0">
              <a:latin typeface="+mj-lt"/>
            </a:endParaRPr>
          </a:p>
          <a:p>
            <a:pPr marL="342900" indent="-342900">
              <a:buFont typeface="+mj-lt"/>
              <a:buAutoNum type="arabicPeriod" startAt="3"/>
            </a:pPr>
            <a:r>
              <a:rPr lang="fr-FR" sz="1800" dirty="0">
                <a:latin typeface="+mj-lt"/>
              </a:rPr>
              <a:t>Sur la plateforme, le gestionnaire peut vous demander de revoir votre projet, puis l’accepte ou le retoque </a:t>
            </a:r>
          </a:p>
          <a:p>
            <a:r>
              <a:rPr lang="fr-FR" sz="1800" dirty="0">
                <a:latin typeface="+mj-lt"/>
              </a:rPr>
              <a:t>	 </a:t>
            </a:r>
          </a:p>
          <a:p>
            <a:pPr marL="285750" lvl="7" indent="-285750">
              <a:buFont typeface="Wingdings" panose="05000000000000000000" pitchFamily="2" charset="2"/>
              <a:buChar char="Ø"/>
            </a:pPr>
            <a:endParaRPr lang="fr-FR" dirty="0"/>
          </a:p>
        </p:txBody>
      </p:sp>
      <p:pic>
        <p:nvPicPr>
          <p:cNvPr id="4" name="Image 3" descr="Une image contenant texte, logo, Graphique, Police&#10;&#10;Description générée automatiquement">
            <a:extLst>
              <a:ext uri="{FF2B5EF4-FFF2-40B4-BE49-F238E27FC236}">
                <a16:creationId xmlns:a16="http://schemas.microsoft.com/office/drawing/2014/main" id="{EA00802B-43BB-CB1F-CDCB-E8051AABC2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3457" y="3448593"/>
            <a:ext cx="1084418" cy="949203"/>
          </a:xfrm>
          <a:prstGeom prst="rect">
            <a:avLst/>
          </a:prstGeom>
          <a:noFill/>
          <a:ln>
            <a:noFill/>
          </a:ln>
        </p:spPr>
      </p:pic>
    </p:spTree>
    <p:extLst>
      <p:ext uri="{BB962C8B-B14F-4D97-AF65-F5344CB8AC3E}">
        <p14:creationId xmlns:p14="http://schemas.microsoft.com/office/powerpoint/2010/main" val="2215837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36572-3690-89A7-0D8D-ACCE552476E5}"/>
            </a:ext>
          </a:extLst>
        </p:cNvPr>
        <p:cNvGrpSpPr/>
        <p:nvPr/>
      </p:nvGrpSpPr>
      <p:grpSpPr>
        <a:xfrm>
          <a:off x="0" y="0"/>
          <a:ext cx="0" cy="0"/>
          <a:chOff x="0" y="0"/>
          <a:chExt cx="0" cy="0"/>
        </a:xfrm>
      </p:grpSpPr>
      <p:sp>
        <p:nvSpPr>
          <p:cNvPr id="31" name="ZoneTexte 30">
            <a:extLst>
              <a:ext uri="{FF2B5EF4-FFF2-40B4-BE49-F238E27FC236}">
                <a16:creationId xmlns:a16="http://schemas.microsoft.com/office/drawing/2014/main" id="{36BFDF37-4380-ECDD-CDCA-E6CFD4BBF4CA}"/>
              </a:ext>
            </a:extLst>
          </p:cNvPr>
          <p:cNvSpPr txBox="1"/>
          <p:nvPr/>
        </p:nvSpPr>
        <p:spPr>
          <a:xfrm>
            <a:off x="1607127" y="517236"/>
            <a:ext cx="5985164" cy="830997"/>
          </a:xfrm>
          <a:prstGeom prst="rect">
            <a:avLst/>
          </a:prstGeom>
          <a:noFill/>
        </p:spPr>
        <p:txBody>
          <a:bodyPr wrap="square" rtlCol="0">
            <a:spAutoFit/>
          </a:bodyPr>
          <a:lstStyle/>
          <a:p>
            <a:r>
              <a:rPr lang="fr-FR" sz="2400" b="1" dirty="0">
                <a:solidFill>
                  <a:schemeClr val="bg1"/>
                </a:solidFill>
                <a:latin typeface="Barlow" panose="00000500000000000000" pitchFamily="2" charset="0"/>
              </a:rPr>
              <a:t>Les ressources -  1  </a:t>
            </a:r>
          </a:p>
          <a:p>
            <a:endParaRPr lang="fr-FR" sz="2400" b="1" dirty="0">
              <a:solidFill>
                <a:schemeClr val="bg1"/>
              </a:solidFill>
              <a:latin typeface="Barlow" panose="00000500000000000000" pitchFamily="2" charset="0"/>
            </a:endParaRPr>
          </a:p>
        </p:txBody>
      </p:sp>
      <p:sp>
        <p:nvSpPr>
          <p:cNvPr id="2" name="ZoneTexte 1">
            <a:extLst>
              <a:ext uri="{FF2B5EF4-FFF2-40B4-BE49-F238E27FC236}">
                <a16:creationId xmlns:a16="http://schemas.microsoft.com/office/drawing/2014/main" id="{2971F1A3-EA2F-73A3-EDF2-F63DE47A5D71}"/>
              </a:ext>
            </a:extLst>
          </p:cNvPr>
          <p:cNvSpPr txBox="1"/>
          <p:nvPr/>
        </p:nvSpPr>
        <p:spPr>
          <a:xfrm>
            <a:off x="2011680" y="1606731"/>
            <a:ext cx="5878286" cy="307777"/>
          </a:xfrm>
          <a:prstGeom prst="rect">
            <a:avLst/>
          </a:prstGeom>
          <a:noFill/>
        </p:spPr>
        <p:txBody>
          <a:bodyPr wrap="square" rtlCol="0">
            <a:spAutoFit/>
          </a:bodyPr>
          <a:lstStyle/>
          <a:p>
            <a:r>
              <a:rPr lang="fr-FR" dirty="0"/>
              <a:t> </a:t>
            </a:r>
          </a:p>
        </p:txBody>
      </p:sp>
      <p:sp>
        <p:nvSpPr>
          <p:cNvPr id="3" name="ZoneTexte 2">
            <a:extLst>
              <a:ext uri="{FF2B5EF4-FFF2-40B4-BE49-F238E27FC236}">
                <a16:creationId xmlns:a16="http://schemas.microsoft.com/office/drawing/2014/main" id="{64E02D3F-C359-4319-E1ED-287D2BB2073F}"/>
              </a:ext>
            </a:extLst>
          </p:cNvPr>
          <p:cNvSpPr txBox="1"/>
          <p:nvPr/>
        </p:nvSpPr>
        <p:spPr>
          <a:xfrm>
            <a:off x="1293223" y="1234738"/>
            <a:ext cx="7027817" cy="1138773"/>
          </a:xfrm>
          <a:prstGeom prst="rect">
            <a:avLst/>
          </a:prstGeom>
          <a:noFill/>
        </p:spPr>
        <p:txBody>
          <a:bodyPr wrap="square" rtlCol="0">
            <a:spAutoFit/>
          </a:bodyPr>
          <a:lstStyle/>
          <a:p>
            <a:r>
              <a:rPr lang="fr-FR" sz="1800" dirty="0">
                <a:latin typeface="+mj-lt"/>
                <a:cs typeface="Times New Roman"/>
              </a:rPr>
              <a:t>Qui vous accompagne  : 1 gestionnaire interlocuteur unique </a:t>
            </a:r>
          </a:p>
          <a:p>
            <a:endParaRPr lang="fr-FR" sz="1800" dirty="0">
              <a:latin typeface="+mj-lt"/>
              <a:cs typeface="Times New Roman"/>
            </a:endParaRPr>
          </a:p>
          <a:p>
            <a:r>
              <a:rPr lang="fr-FR" sz="1800" dirty="0">
                <a:latin typeface="+mj-lt"/>
              </a:rPr>
              <a:t>	 </a:t>
            </a:r>
          </a:p>
          <a:p>
            <a:pPr marL="285750" lvl="7" indent="-285750">
              <a:buFont typeface="Wingdings" panose="05000000000000000000" pitchFamily="2" charset="2"/>
              <a:buChar char="Ø"/>
            </a:pPr>
            <a:endParaRPr lang="fr-FR" dirty="0"/>
          </a:p>
        </p:txBody>
      </p:sp>
      <p:sp>
        <p:nvSpPr>
          <p:cNvPr id="5" name="ZoneTexte 4">
            <a:extLst>
              <a:ext uri="{FF2B5EF4-FFF2-40B4-BE49-F238E27FC236}">
                <a16:creationId xmlns:a16="http://schemas.microsoft.com/office/drawing/2014/main" id="{F70B2306-E097-524B-DDC9-7A7B85D11ACA}"/>
              </a:ext>
            </a:extLst>
          </p:cNvPr>
          <p:cNvSpPr txBox="1"/>
          <p:nvPr/>
        </p:nvSpPr>
        <p:spPr>
          <a:xfrm>
            <a:off x="1487432" y="1760619"/>
            <a:ext cx="7027817" cy="2769989"/>
          </a:xfrm>
          <a:prstGeom prst="rect">
            <a:avLst/>
          </a:prstGeom>
          <a:noFill/>
        </p:spPr>
        <p:txBody>
          <a:bodyPr wrap="square" rtlCol="0">
            <a:spAutoFit/>
          </a:bodyPr>
          <a:lstStyle/>
          <a:p>
            <a:r>
              <a:rPr lang="fr-FR" sz="2000" b="1" dirty="0"/>
              <a:t>Selon les départements </a:t>
            </a:r>
          </a:p>
          <a:p>
            <a:endParaRPr lang="fr-FR" sz="2000" b="1" dirty="0"/>
          </a:p>
          <a:p>
            <a:r>
              <a:rPr lang="fr-FR" sz="2000" b="1" dirty="0"/>
              <a:t>- 16 fédérations territoriales, </a:t>
            </a:r>
            <a:r>
              <a:rPr lang="fr-FR" sz="2000" dirty="0" err="1"/>
              <a:t>udogec</a:t>
            </a:r>
            <a:r>
              <a:rPr lang="fr-FR" sz="2000" dirty="0"/>
              <a:t>/urogec dédiées pour   gestion décentralisée</a:t>
            </a:r>
          </a:p>
          <a:p>
            <a:r>
              <a:rPr lang="fr-FR" sz="2000" dirty="0"/>
              <a:t>			Ou bien </a:t>
            </a:r>
          </a:p>
          <a:p>
            <a:r>
              <a:rPr lang="fr-FR" sz="2000" b="1" dirty="0"/>
              <a:t>- La Fnogec </a:t>
            </a:r>
            <a:r>
              <a:rPr lang="fr-FR" sz="2000" dirty="0"/>
              <a:t> </a:t>
            </a:r>
          </a:p>
          <a:p>
            <a:endParaRPr lang="fr-FR" sz="2000" dirty="0"/>
          </a:p>
          <a:p>
            <a:r>
              <a:rPr lang="fr-FR" sz="2000" dirty="0">
                <a:solidFill>
                  <a:srgbClr val="FF2C79"/>
                </a:solidFill>
              </a:rPr>
              <a:t> ( voir la liste dans la note de lancement – site internet ) </a:t>
            </a:r>
          </a:p>
          <a:p>
            <a:r>
              <a:rPr lang="fr-FR" dirty="0"/>
              <a:t> </a:t>
            </a:r>
          </a:p>
        </p:txBody>
      </p:sp>
    </p:spTree>
    <p:extLst>
      <p:ext uri="{BB962C8B-B14F-4D97-AF65-F5344CB8AC3E}">
        <p14:creationId xmlns:p14="http://schemas.microsoft.com/office/powerpoint/2010/main" val="16336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B0239-8DCB-E4EA-5E83-FE4DF926B12E}"/>
            </a:ext>
          </a:extLst>
        </p:cNvPr>
        <p:cNvGrpSpPr/>
        <p:nvPr/>
      </p:nvGrpSpPr>
      <p:grpSpPr>
        <a:xfrm>
          <a:off x="0" y="0"/>
          <a:ext cx="0" cy="0"/>
          <a:chOff x="0" y="0"/>
          <a:chExt cx="0" cy="0"/>
        </a:xfrm>
      </p:grpSpPr>
      <p:sp>
        <p:nvSpPr>
          <p:cNvPr id="31" name="ZoneTexte 30">
            <a:extLst>
              <a:ext uri="{FF2B5EF4-FFF2-40B4-BE49-F238E27FC236}">
                <a16:creationId xmlns:a16="http://schemas.microsoft.com/office/drawing/2014/main" id="{F24D7DB5-9225-BC23-9101-315433F93202}"/>
              </a:ext>
            </a:extLst>
          </p:cNvPr>
          <p:cNvSpPr txBox="1"/>
          <p:nvPr/>
        </p:nvSpPr>
        <p:spPr>
          <a:xfrm>
            <a:off x="1607127" y="517236"/>
            <a:ext cx="5985164" cy="461665"/>
          </a:xfrm>
          <a:prstGeom prst="rect">
            <a:avLst/>
          </a:prstGeom>
          <a:noFill/>
        </p:spPr>
        <p:txBody>
          <a:bodyPr wrap="square" rtlCol="0">
            <a:spAutoFit/>
          </a:bodyPr>
          <a:lstStyle/>
          <a:p>
            <a:r>
              <a:rPr lang="fr-FR" sz="2400" b="1" dirty="0">
                <a:solidFill>
                  <a:schemeClr val="bg1"/>
                </a:solidFill>
                <a:latin typeface="Barlow" panose="00000500000000000000" pitchFamily="2" charset="0"/>
              </a:rPr>
              <a:t>Les ressources -  2  </a:t>
            </a:r>
          </a:p>
        </p:txBody>
      </p:sp>
      <p:sp>
        <p:nvSpPr>
          <p:cNvPr id="2" name="ZoneTexte 1">
            <a:extLst>
              <a:ext uri="{FF2B5EF4-FFF2-40B4-BE49-F238E27FC236}">
                <a16:creationId xmlns:a16="http://schemas.microsoft.com/office/drawing/2014/main" id="{8993961B-923C-BBB1-679A-47C20BA6E474}"/>
              </a:ext>
            </a:extLst>
          </p:cNvPr>
          <p:cNvSpPr txBox="1"/>
          <p:nvPr/>
        </p:nvSpPr>
        <p:spPr>
          <a:xfrm>
            <a:off x="2011680" y="1606731"/>
            <a:ext cx="5878286" cy="307777"/>
          </a:xfrm>
          <a:prstGeom prst="rect">
            <a:avLst/>
          </a:prstGeom>
          <a:noFill/>
        </p:spPr>
        <p:txBody>
          <a:bodyPr wrap="square" rtlCol="0">
            <a:spAutoFit/>
          </a:bodyPr>
          <a:lstStyle/>
          <a:p>
            <a:r>
              <a:rPr lang="fr-FR" dirty="0"/>
              <a:t> </a:t>
            </a:r>
          </a:p>
        </p:txBody>
      </p:sp>
      <p:sp>
        <p:nvSpPr>
          <p:cNvPr id="5" name="ZoneTexte 4">
            <a:extLst>
              <a:ext uri="{FF2B5EF4-FFF2-40B4-BE49-F238E27FC236}">
                <a16:creationId xmlns:a16="http://schemas.microsoft.com/office/drawing/2014/main" id="{E7442C27-09F8-0AEF-61DE-15C2A2E1B135}"/>
              </a:ext>
            </a:extLst>
          </p:cNvPr>
          <p:cNvSpPr txBox="1"/>
          <p:nvPr/>
        </p:nvSpPr>
        <p:spPr>
          <a:xfrm>
            <a:off x="1332807" y="1548498"/>
            <a:ext cx="7027817" cy="2154436"/>
          </a:xfrm>
          <a:prstGeom prst="rect">
            <a:avLst/>
          </a:prstGeom>
          <a:noFill/>
        </p:spPr>
        <p:txBody>
          <a:bodyPr wrap="square" rtlCol="0">
            <a:spAutoFit/>
          </a:bodyPr>
          <a:lstStyle/>
          <a:p>
            <a:r>
              <a:rPr lang="fr-FR" sz="2000" dirty="0">
                <a:latin typeface="+mj-lt"/>
                <a:cs typeface="Times New Roman"/>
              </a:rPr>
              <a:t>Le site de la Fnogec / Service Civique / CAMPAGNE 2024/2025, Kit complet </a:t>
            </a:r>
          </a:p>
          <a:p>
            <a:pPr marL="342900" indent="-342900">
              <a:buFont typeface="Wingdings" panose="05000000000000000000" pitchFamily="2" charset="2"/>
              <a:buChar char="Ø"/>
            </a:pPr>
            <a:r>
              <a:rPr lang="fr-FR" sz="2000" dirty="0">
                <a:latin typeface="+mj-lt"/>
                <a:cs typeface="Times New Roman"/>
              </a:rPr>
              <a:t>	</a:t>
            </a:r>
            <a:r>
              <a:rPr lang="fr-FR" sz="2000" dirty="0">
                <a:solidFill>
                  <a:srgbClr val="FF2C79"/>
                </a:solidFill>
                <a:latin typeface="+mj-lt"/>
                <a:cs typeface="Times New Roman"/>
              </a:rPr>
              <a:t>consultez la liste des documents utiles et leurs emplacements</a:t>
            </a:r>
          </a:p>
          <a:p>
            <a:endParaRPr lang="fr-FR" sz="2000" dirty="0">
              <a:latin typeface="+mj-lt"/>
              <a:cs typeface="Times New Roman"/>
            </a:endParaRPr>
          </a:p>
          <a:p>
            <a:r>
              <a:rPr lang="fr-FR" sz="2000" dirty="0">
                <a:latin typeface="+mj-lt"/>
                <a:cs typeface="Times New Roman"/>
              </a:rPr>
              <a:t>La plateforme, qui comporte en partie les mêmes documents</a:t>
            </a:r>
            <a:endParaRPr lang="fr-FR" sz="2000" dirty="0"/>
          </a:p>
          <a:p>
            <a:r>
              <a:rPr lang="fr-FR" dirty="0"/>
              <a:t> </a:t>
            </a:r>
          </a:p>
        </p:txBody>
      </p:sp>
    </p:spTree>
    <p:extLst>
      <p:ext uri="{BB962C8B-B14F-4D97-AF65-F5344CB8AC3E}">
        <p14:creationId xmlns:p14="http://schemas.microsoft.com/office/powerpoint/2010/main" val="187949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40F44-0CE7-4335-8E53-76CDE3841AFA}"/>
              </a:ext>
            </a:extLst>
          </p:cNvPr>
          <p:cNvSpPr>
            <a:spLocks noGrp="1"/>
          </p:cNvSpPr>
          <p:nvPr>
            <p:ph type="title"/>
          </p:nvPr>
        </p:nvSpPr>
        <p:spPr>
          <a:xfrm>
            <a:off x="1295931" y="393475"/>
            <a:ext cx="6739500" cy="806700"/>
          </a:xfrm>
        </p:spPr>
        <p:txBody>
          <a:bodyPr/>
          <a:lstStyle/>
          <a:p>
            <a:r>
              <a:rPr lang="fr-FR"/>
              <a:t>Vos contacts</a:t>
            </a:r>
          </a:p>
        </p:txBody>
      </p:sp>
      <p:sp>
        <p:nvSpPr>
          <p:cNvPr id="3" name="Espace réservé du texte 2">
            <a:extLst>
              <a:ext uri="{FF2B5EF4-FFF2-40B4-BE49-F238E27FC236}">
                <a16:creationId xmlns:a16="http://schemas.microsoft.com/office/drawing/2014/main" id="{F1A3F0FB-A72E-4FA4-B449-E04EE4992415}"/>
              </a:ext>
            </a:extLst>
          </p:cNvPr>
          <p:cNvSpPr>
            <a:spLocks noGrp="1"/>
          </p:cNvSpPr>
          <p:nvPr>
            <p:ph type="body" idx="1"/>
          </p:nvPr>
        </p:nvSpPr>
        <p:spPr>
          <a:xfrm>
            <a:off x="1108569" y="1200174"/>
            <a:ext cx="8126871" cy="3470437"/>
          </a:xfrm>
        </p:spPr>
        <p:txBody>
          <a:bodyPr/>
          <a:lstStyle/>
          <a:p>
            <a:r>
              <a:rPr lang="fr-FR" sz="2200" dirty="0"/>
              <a:t>Pour les questions générales ou pratiques sur le SC : Carole-Anne </a:t>
            </a:r>
            <a:r>
              <a:rPr lang="fr-FR" sz="2200" dirty="0" err="1"/>
              <a:t>Delache</a:t>
            </a:r>
            <a:r>
              <a:rPr lang="fr-FR" sz="2200" dirty="0"/>
              <a:t>  </a:t>
            </a:r>
            <a:r>
              <a:rPr lang="fr-FR" sz="2200" u="sng" dirty="0">
                <a:hlinkClick r:id="rId3"/>
              </a:rPr>
              <a:t>Service-civique@fnogec.org</a:t>
            </a:r>
            <a:endParaRPr lang="fr-FR" sz="2200" u="sng" dirty="0"/>
          </a:p>
          <a:p>
            <a:endParaRPr lang="fr-FR" sz="2200" u="sng" dirty="0"/>
          </a:p>
          <a:p>
            <a:r>
              <a:rPr lang="fr-FR" sz="2200" dirty="0"/>
              <a:t> Spécifiquement volontaires étrangers, établissements du SGEC : Mickaël </a:t>
            </a:r>
            <a:r>
              <a:rPr lang="fr-FR" sz="2200" dirty="0" err="1"/>
              <a:t>Gac</a:t>
            </a:r>
            <a:r>
              <a:rPr lang="fr-FR" sz="2200" dirty="0"/>
              <a:t> </a:t>
            </a:r>
            <a:r>
              <a:rPr lang="fr-FR" sz="2200" u="sng" dirty="0">
                <a:hlinkClick r:id="rId4"/>
              </a:rPr>
              <a:t>m-gac@enseignement-catholique.fr</a:t>
            </a:r>
            <a:endParaRPr lang="fr-FR" sz="2200" u="sng" dirty="0"/>
          </a:p>
          <a:p>
            <a:pPr marL="63499" indent="0" algn="ctr">
              <a:buNone/>
            </a:pPr>
            <a:endParaRPr lang="fr-FR" sz="2200" u="sng" dirty="0"/>
          </a:p>
          <a:p>
            <a:r>
              <a:rPr lang="fr-FR" sz="2200" dirty="0"/>
              <a:t>Spécifiquement volontaires étrangers, établissements  du CNEAP : Catherine Dalichoux </a:t>
            </a:r>
            <a:r>
              <a:rPr lang="en-US" sz="2200">
                <a:hlinkClick r:id="rId5"/>
              </a:rPr>
              <a:t>catherine</a:t>
            </a:r>
            <a:r>
              <a:rPr lang="en-US" sz="2200" dirty="0">
                <a:hlinkClick r:id="rId5"/>
              </a:rPr>
              <a:t>.dalichoux@cneap</a:t>
            </a:r>
            <a:r>
              <a:rPr lang="en-US" sz="2200">
                <a:hlinkClick r:id="rId5"/>
              </a:rPr>
              <a:t>.fr</a:t>
            </a:r>
            <a:endParaRPr lang="en-US" sz="2200"/>
          </a:p>
          <a:p>
            <a:endParaRPr lang="fr-FR" sz="2200" dirty="0"/>
          </a:p>
          <a:p>
            <a:pPr marL="63499" indent="0" algn="ctr">
              <a:buNone/>
            </a:pPr>
            <a:endParaRPr lang="fr-FR" sz="2200" dirty="0"/>
          </a:p>
          <a:p>
            <a:r>
              <a:rPr lang="fr-FR" sz="2200" dirty="0"/>
              <a:t> </a:t>
            </a:r>
            <a:endParaRPr lang="fr-FR" sz="2200" u="sng" dirty="0"/>
          </a:p>
          <a:p>
            <a:pPr marL="63499" indent="0" algn="ctr">
              <a:buNone/>
            </a:pPr>
            <a:endParaRPr lang="fr-FR" sz="2200" dirty="0"/>
          </a:p>
        </p:txBody>
      </p:sp>
      <p:sp>
        <p:nvSpPr>
          <p:cNvPr id="4" name="Espace réservé du numéro de diapositive 3">
            <a:extLst>
              <a:ext uri="{FF2B5EF4-FFF2-40B4-BE49-F238E27FC236}">
                <a16:creationId xmlns:a16="http://schemas.microsoft.com/office/drawing/2014/main" id="{2DA48952-6CA2-460B-BC2C-0ECAABE423E6}"/>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fr-FR" sz="1200" b="1" i="0" u="none" strike="noStrike" kern="0" cap="none" spc="0" normalizeH="0" baseline="0" noProof="0" smtClean="0">
                <a:ln>
                  <a:noFill/>
                </a:ln>
                <a:solidFill>
                  <a:srgbClr val="FFFFFF"/>
                </a:solidFill>
                <a:effectLst/>
                <a:uLnTx/>
                <a:uFillTx/>
                <a:latin typeface="Barlow"/>
                <a:sym typeface="Barlow"/>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fr-FR" sz="1200" b="1" i="0" u="none" strike="noStrike" kern="0" cap="none" spc="0" normalizeH="0" baseline="0" noProof="0">
              <a:ln>
                <a:noFill/>
              </a:ln>
              <a:solidFill>
                <a:srgbClr val="FFFFFF"/>
              </a:solidFill>
              <a:effectLst/>
              <a:uLnTx/>
              <a:uFillTx/>
              <a:latin typeface="Barlow"/>
              <a:sym typeface="Barlow"/>
            </a:endParaRPr>
          </a:p>
        </p:txBody>
      </p:sp>
    </p:spTree>
    <p:extLst>
      <p:ext uri="{BB962C8B-B14F-4D97-AF65-F5344CB8AC3E}">
        <p14:creationId xmlns:p14="http://schemas.microsoft.com/office/powerpoint/2010/main" val="3203759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745973" y="2116350"/>
            <a:ext cx="5814900" cy="910800"/>
          </a:xfrm>
          <a:prstGeom prst="rect">
            <a:avLst/>
          </a:prstGeom>
        </p:spPr>
        <p:txBody>
          <a:bodyPr spcFirstLastPara="1" wrap="square" lIns="91425" tIns="91425" rIns="91425" bIns="91425" anchor="b" anchorCtr="0">
            <a:noAutofit/>
          </a:bodyPr>
          <a:lstStyle/>
          <a:p>
            <a:r>
              <a:rPr lang="fr-FR"/>
              <a:t>Merci de votre attention et à bientôt pour la suite !</a:t>
            </a:r>
            <a:endParaRPr/>
          </a:p>
        </p:txBody>
      </p:sp>
      <p:pic>
        <p:nvPicPr>
          <p:cNvPr id="3" name="Image 2">
            <a:extLst>
              <a:ext uri="{FF2B5EF4-FFF2-40B4-BE49-F238E27FC236}">
                <a16:creationId xmlns:a16="http://schemas.microsoft.com/office/drawing/2014/main" id="{0768F851-AF23-4D50-BD6A-E37DB06A10E7}"/>
              </a:ext>
            </a:extLst>
          </p:cNvPr>
          <p:cNvPicPr>
            <a:picLocks noChangeAspect="1"/>
          </p:cNvPicPr>
          <p:nvPr/>
        </p:nvPicPr>
        <p:blipFill rotWithShape="1">
          <a:blip r:embed="rId3">
            <a:extLst>
              <a:ext uri="{28A0092B-C50C-407E-A947-70E740481C1C}">
                <a14:useLocalDpi xmlns:a14="http://schemas.microsoft.com/office/drawing/2010/main" val="0"/>
              </a:ext>
            </a:extLst>
          </a:blip>
          <a:srcRect b="10924"/>
          <a:stretch/>
        </p:blipFill>
        <p:spPr>
          <a:xfrm>
            <a:off x="583127" y="1788033"/>
            <a:ext cx="1698178" cy="1567434"/>
          </a:xfrm>
          <a:prstGeom prst="rect">
            <a:avLst/>
          </a:prstGeom>
        </p:spPr>
      </p:pic>
      <p:pic>
        <p:nvPicPr>
          <p:cNvPr id="5" name="Image 4">
            <a:extLst>
              <a:ext uri="{FF2B5EF4-FFF2-40B4-BE49-F238E27FC236}">
                <a16:creationId xmlns:a16="http://schemas.microsoft.com/office/drawing/2014/main" id="{01503F83-1B40-4B09-A149-4365EAFB8B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119" y="3864293"/>
            <a:ext cx="1415641" cy="801088"/>
          </a:xfrm>
          <a:prstGeom prst="rect">
            <a:avLst/>
          </a:prstGeom>
        </p:spPr>
      </p:pic>
      <p:pic>
        <p:nvPicPr>
          <p:cNvPr id="6" name="Image 5">
            <a:extLst>
              <a:ext uri="{FF2B5EF4-FFF2-40B4-BE49-F238E27FC236}">
                <a16:creationId xmlns:a16="http://schemas.microsoft.com/office/drawing/2014/main" id="{01E457B0-40FB-ECA7-E78F-91F970D69140}"/>
              </a:ext>
            </a:extLst>
          </p:cNvPr>
          <p:cNvPicPr>
            <a:picLocks noChangeAspect="1"/>
          </p:cNvPicPr>
          <p:nvPr/>
        </p:nvPicPr>
        <p:blipFill>
          <a:blip r:embed="rId5"/>
          <a:stretch>
            <a:fillRect/>
          </a:stretch>
        </p:blipFill>
        <p:spPr>
          <a:xfrm>
            <a:off x="3887357" y="3896110"/>
            <a:ext cx="1497187" cy="737454"/>
          </a:xfrm>
          <a:prstGeom prst="rect">
            <a:avLst/>
          </a:prstGeom>
        </p:spPr>
      </p:pic>
      <p:pic>
        <p:nvPicPr>
          <p:cNvPr id="2" name="Image 1">
            <a:extLst>
              <a:ext uri="{FF2B5EF4-FFF2-40B4-BE49-F238E27FC236}">
                <a16:creationId xmlns:a16="http://schemas.microsoft.com/office/drawing/2014/main" id="{3B6D7C4D-E050-CBA2-BF07-07293D7B050E}"/>
              </a:ext>
            </a:extLst>
          </p:cNvPr>
          <p:cNvPicPr>
            <a:picLocks noChangeAspect="1"/>
          </p:cNvPicPr>
          <p:nvPr/>
        </p:nvPicPr>
        <p:blipFill>
          <a:blip r:embed="rId6"/>
          <a:stretch>
            <a:fillRect/>
          </a:stretch>
        </p:blipFill>
        <p:spPr>
          <a:xfrm>
            <a:off x="4257094" y="383387"/>
            <a:ext cx="757715" cy="757715"/>
          </a:xfrm>
          <a:prstGeom prst="rect">
            <a:avLst/>
          </a:prstGeom>
        </p:spPr>
      </p:pic>
      <p:pic>
        <p:nvPicPr>
          <p:cNvPr id="4" name="Image 3">
            <a:extLst>
              <a:ext uri="{FF2B5EF4-FFF2-40B4-BE49-F238E27FC236}">
                <a16:creationId xmlns:a16="http://schemas.microsoft.com/office/drawing/2014/main" id="{4F843542-5AAC-60DD-ED97-BFD264C6845D}"/>
              </a:ext>
            </a:extLst>
          </p:cNvPr>
          <p:cNvPicPr>
            <a:picLocks noChangeAspect="1"/>
          </p:cNvPicPr>
          <p:nvPr/>
        </p:nvPicPr>
        <p:blipFill>
          <a:blip r:embed="rId7"/>
          <a:stretch>
            <a:fillRect/>
          </a:stretch>
        </p:blipFill>
        <p:spPr>
          <a:xfrm>
            <a:off x="6262834" y="400638"/>
            <a:ext cx="1200148" cy="723212"/>
          </a:xfrm>
          <a:prstGeom prst="rect">
            <a:avLst/>
          </a:prstGeom>
        </p:spPr>
      </p:pic>
    </p:spTree>
    <p:extLst>
      <p:ext uri="{BB962C8B-B14F-4D97-AF65-F5344CB8AC3E}">
        <p14:creationId xmlns:p14="http://schemas.microsoft.com/office/powerpoint/2010/main" val="3581005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ctrTitle"/>
          </p:nvPr>
        </p:nvSpPr>
        <p:spPr>
          <a:xfrm>
            <a:off x="2666459" y="2231682"/>
            <a:ext cx="5814900" cy="910800"/>
          </a:xfrm>
          <a:prstGeom prst="rect">
            <a:avLst/>
          </a:prstGeom>
        </p:spPr>
        <p:txBody>
          <a:bodyPr spcFirstLastPara="1" wrap="square" lIns="91425" tIns="91425" rIns="91425" bIns="91425" anchor="b" anchorCtr="0">
            <a:noAutofit/>
          </a:bodyPr>
          <a:lstStyle/>
          <a:p>
            <a:r>
              <a:rPr lang="fr-FR" sz="1800" dirty="0"/>
              <a:t>Mickael </a:t>
            </a:r>
            <a:r>
              <a:rPr lang="fr-FR" sz="1800" dirty="0" err="1"/>
              <a:t>Gac</a:t>
            </a:r>
            <a:r>
              <a:rPr lang="fr-FR" sz="1800" dirty="0"/>
              <a:t>, SGEC,</a:t>
            </a:r>
            <a:r>
              <a:rPr lang="fr-FR" sz="2000" dirty="0"/>
              <a:t> </a:t>
            </a:r>
            <a:r>
              <a:rPr lang="fr-FR" sz="1200" dirty="0">
                <a:effectLst/>
              </a:rPr>
              <a:t>Pôle Éducation, Service Pédagogie et didactique, Carrefour des Laboratoires</a:t>
            </a:r>
            <a:br>
              <a:rPr lang="fr-FR" sz="1200" dirty="0">
                <a:effectLst/>
              </a:rPr>
            </a:br>
            <a:br>
              <a:rPr lang="fr-FR" sz="1200" dirty="0">
                <a:effectLst/>
              </a:rPr>
            </a:br>
            <a:r>
              <a:rPr lang="fr-FR" sz="1800" dirty="0">
                <a:effectLst/>
              </a:rPr>
              <a:t>Armelle Baril, Fédération nationale des Ogec</a:t>
            </a:r>
            <a:r>
              <a:rPr lang="fr-FR" sz="1200" dirty="0">
                <a:effectLst/>
              </a:rPr>
              <a:t>, Fnogec, coordinatrice SC pour l’ EC</a:t>
            </a:r>
            <a:endParaRPr sz="1200" dirty="0"/>
          </a:p>
        </p:txBody>
      </p:sp>
      <p:sp>
        <p:nvSpPr>
          <p:cNvPr id="2" name="ZoneTexte 1">
            <a:extLst>
              <a:ext uri="{FF2B5EF4-FFF2-40B4-BE49-F238E27FC236}">
                <a16:creationId xmlns:a16="http://schemas.microsoft.com/office/drawing/2014/main" id="{CBF4EC44-BB33-7E45-04BC-B0130F773648}"/>
              </a:ext>
            </a:extLst>
          </p:cNvPr>
          <p:cNvSpPr txBox="1"/>
          <p:nvPr/>
        </p:nvSpPr>
        <p:spPr>
          <a:xfrm>
            <a:off x="3325091" y="1396061"/>
            <a:ext cx="3777673" cy="369332"/>
          </a:xfrm>
          <a:prstGeom prst="rect">
            <a:avLst/>
          </a:prstGeom>
          <a:noFill/>
        </p:spPr>
        <p:txBody>
          <a:bodyPr wrap="square" rtlCol="0">
            <a:spAutoFit/>
          </a:bodyPr>
          <a:lstStyle/>
          <a:p>
            <a:r>
              <a:rPr lang="fr-FR" sz="1800" dirty="0"/>
              <a:t>Présenté par  </a:t>
            </a:r>
          </a:p>
        </p:txBody>
      </p:sp>
      <p:pic>
        <p:nvPicPr>
          <p:cNvPr id="3" name="Image 2">
            <a:extLst>
              <a:ext uri="{FF2B5EF4-FFF2-40B4-BE49-F238E27FC236}">
                <a16:creationId xmlns:a16="http://schemas.microsoft.com/office/drawing/2014/main" id="{EBA79EB2-1009-F084-23F8-BAB1E845D2D0}"/>
              </a:ext>
            </a:extLst>
          </p:cNvPr>
          <p:cNvPicPr>
            <a:picLocks noChangeAspect="1"/>
          </p:cNvPicPr>
          <p:nvPr/>
        </p:nvPicPr>
        <p:blipFill>
          <a:blip r:embed="rId3"/>
          <a:stretch>
            <a:fillRect/>
          </a:stretch>
        </p:blipFill>
        <p:spPr>
          <a:xfrm>
            <a:off x="4257094" y="383387"/>
            <a:ext cx="757715" cy="757715"/>
          </a:xfrm>
          <a:prstGeom prst="rect">
            <a:avLst/>
          </a:prstGeom>
        </p:spPr>
      </p:pic>
      <p:pic>
        <p:nvPicPr>
          <p:cNvPr id="4" name="Picture 2">
            <a:extLst>
              <a:ext uri="{FF2B5EF4-FFF2-40B4-BE49-F238E27FC236}">
                <a16:creationId xmlns:a16="http://schemas.microsoft.com/office/drawing/2014/main" id="{60E2C6BC-A36D-95EA-5CAF-AA6DEAF40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885" y="4250493"/>
            <a:ext cx="1029610" cy="689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a:extLst>
              <a:ext uri="{FF2B5EF4-FFF2-40B4-BE49-F238E27FC236}">
                <a16:creationId xmlns:a16="http://schemas.microsoft.com/office/drawing/2014/main" id="{DAB85783-68B0-7A50-27EE-0733D8B37F8D}"/>
              </a:ext>
            </a:extLst>
          </p:cNvPr>
          <p:cNvPicPr>
            <a:picLocks noChangeAspect="1"/>
          </p:cNvPicPr>
          <p:nvPr/>
        </p:nvPicPr>
        <p:blipFill>
          <a:blip r:embed="rId5"/>
          <a:stretch>
            <a:fillRect/>
          </a:stretch>
        </p:blipFill>
        <p:spPr>
          <a:xfrm>
            <a:off x="6262834" y="400638"/>
            <a:ext cx="1200148" cy="723212"/>
          </a:xfrm>
          <a:prstGeom prst="rect">
            <a:avLst/>
          </a:prstGeom>
        </p:spPr>
      </p:pic>
      <p:pic>
        <p:nvPicPr>
          <p:cNvPr id="6" name="Image 5" descr="Une image contenant Police, texte, logo, Graphique&#10;&#10;Description générée automatiquement">
            <a:extLst>
              <a:ext uri="{FF2B5EF4-FFF2-40B4-BE49-F238E27FC236}">
                <a16:creationId xmlns:a16="http://schemas.microsoft.com/office/drawing/2014/main" id="{8B8B7A2B-2580-B432-1F05-FDBDDC66A90F}"/>
              </a:ext>
            </a:extLst>
          </p:cNvPr>
          <p:cNvPicPr>
            <a:picLocks noChangeAspect="1"/>
          </p:cNvPicPr>
          <p:nvPr/>
        </p:nvPicPr>
        <p:blipFill>
          <a:blip r:embed="rId6"/>
          <a:stretch>
            <a:fillRect/>
          </a:stretch>
        </p:blipFill>
        <p:spPr>
          <a:xfrm>
            <a:off x="4455389" y="4253098"/>
            <a:ext cx="864054" cy="633200"/>
          </a:xfrm>
          <a:prstGeom prst="rect">
            <a:avLst/>
          </a:prstGeom>
        </p:spPr>
      </p:pic>
    </p:spTree>
    <p:extLst>
      <p:ext uri="{BB962C8B-B14F-4D97-AF65-F5344CB8AC3E}">
        <p14:creationId xmlns:p14="http://schemas.microsoft.com/office/powerpoint/2010/main" val="58159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6CC8E56-89B4-624C-8C1F-65020578871D}"/>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3</a:t>
            </a:fld>
            <a:endParaRPr lang="fr-FR"/>
          </a:p>
        </p:txBody>
      </p:sp>
      <p:sp>
        <p:nvSpPr>
          <p:cNvPr id="4" name="ZoneTexte 3">
            <a:extLst>
              <a:ext uri="{FF2B5EF4-FFF2-40B4-BE49-F238E27FC236}">
                <a16:creationId xmlns:a16="http://schemas.microsoft.com/office/drawing/2014/main" id="{634D00CE-1158-6A11-F582-E3C4BFF483EA}"/>
              </a:ext>
            </a:extLst>
          </p:cNvPr>
          <p:cNvSpPr txBox="1"/>
          <p:nvPr/>
        </p:nvSpPr>
        <p:spPr>
          <a:xfrm>
            <a:off x="2045854" y="774366"/>
            <a:ext cx="4682836" cy="1015663"/>
          </a:xfrm>
          <a:prstGeom prst="rect">
            <a:avLst/>
          </a:prstGeom>
          <a:noFill/>
        </p:spPr>
        <p:txBody>
          <a:bodyPr wrap="square">
            <a:spAutoFit/>
          </a:bodyPr>
          <a:lstStyle/>
          <a:p>
            <a:r>
              <a:rPr lang="fr-FR" sz="6000" dirty="0">
                <a:solidFill>
                  <a:schemeClr val="accent1"/>
                </a:solidFill>
              </a:rPr>
              <a:t>Plan </a:t>
            </a:r>
          </a:p>
        </p:txBody>
      </p:sp>
      <p:sp>
        <p:nvSpPr>
          <p:cNvPr id="5" name="ZoneTexte 4">
            <a:extLst>
              <a:ext uri="{FF2B5EF4-FFF2-40B4-BE49-F238E27FC236}">
                <a16:creationId xmlns:a16="http://schemas.microsoft.com/office/drawing/2014/main" id="{BA8A32E5-37A2-7A15-7C43-3314177C38E3}"/>
              </a:ext>
            </a:extLst>
          </p:cNvPr>
          <p:cNvSpPr txBox="1"/>
          <p:nvPr/>
        </p:nvSpPr>
        <p:spPr>
          <a:xfrm>
            <a:off x="1348510" y="1790029"/>
            <a:ext cx="7401890" cy="2385268"/>
          </a:xfrm>
          <a:prstGeom prst="rect">
            <a:avLst/>
          </a:prstGeom>
          <a:noFill/>
        </p:spPr>
        <p:txBody>
          <a:bodyPr wrap="square" rtlCol="0">
            <a:spAutoFit/>
          </a:bodyPr>
          <a:lstStyle/>
          <a:p>
            <a:pPr marL="355600" marR="5080" indent="-342900">
              <a:lnSpc>
                <a:spcPts val="3870"/>
              </a:lnSpc>
              <a:spcBef>
                <a:spcPts val="209"/>
              </a:spcBef>
              <a:tabLst>
                <a:tab pos="583565" algn="l"/>
                <a:tab pos="584835" algn="l"/>
              </a:tabLst>
            </a:pPr>
            <a:r>
              <a:rPr lang="fr-FR" sz="1800" b="1" i="1" spc="-5" dirty="0">
                <a:latin typeface="Calibri"/>
                <a:cs typeface="Calibri"/>
              </a:rPr>
              <a:t>Le </a:t>
            </a:r>
            <a:r>
              <a:rPr lang="fr-FR" sz="1800" b="1" i="1" spc="-15" dirty="0">
                <a:latin typeface="Calibri"/>
                <a:cs typeface="Calibri"/>
              </a:rPr>
              <a:t>service </a:t>
            </a:r>
            <a:r>
              <a:rPr lang="fr-FR" sz="1800" b="1" i="1" spc="-5" dirty="0">
                <a:latin typeface="Calibri"/>
                <a:cs typeface="Calibri"/>
              </a:rPr>
              <a:t>civique : Les</a:t>
            </a:r>
            <a:r>
              <a:rPr lang="fr-FR" sz="1800" b="1" i="1" spc="75" dirty="0">
                <a:latin typeface="Calibri"/>
                <a:cs typeface="Calibri"/>
              </a:rPr>
              <a:t> </a:t>
            </a:r>
            <a:r>
              <a:rPr lang="fr-FR" sz="1800" b="1" i="1" spc="-5" dirty="0">
                <a:latin typeface="Calibri"/>
                <a:cs typeface="Calibri"/>
              </a:rPr>
              <a:t>principes</a:t>
            </a:r>
            <a:endParaRPr lang="fr-FR" sz="1800" dirty="0">
              <a:latin typeface="Calibri"/>
              <a:cs typeface="Calibri"/>
            </a:endParaRPr>
          </a:p>
          <a:p>
            <a:pPr marL="355600" marR="5080" indent="-342900">
              <a:lnSpc>
                <a:spcPts val="3870"/>
              </a:lnSpc>
              <a:spcBef>
                <a:spcPts val="209"/>
              </a:spcBef>
              <a:tabLst>
                <a:tab pos="583565" algn="l"/>
                <a:tab pos="584835" algn="l"/>
              </a:tabLst>
            </a:pPr>
            <a:r>
              <a:rPr lang="fr-FR" sz="1800" b="1" i="1" spc="-5" dirty="0">
                <a:latin typeface="Calibri"/>
                <a:cs typeface="Calibri"/>
              </a:rPr>
              <a:t>Les questions à se poser </a:t>
            </a:r>
          </a:p>
          <a:p>
            <a:pPr marL="355600" marR="5080" indent="-342900">
              <a:lnSpc>
                <a:spcPts val="3870"/>
              </a:lnSpc>
              <a:spcBef>
                <a:spcPts val="209"/>
              </a:spcBef>
              <a:tabLst>
                <a:tab pos="583565" algn="l"/>
                <a:tab pos="584835" algn="l"/>
              </a:tabLst>
            </a:pPr>
            <a:r>
              <a:rPr lang="fr-FR" sz="1800" b="1" i="1" spc="-5" dirty="0">
                <a:latin typeface="Calibri"/>
                <a:cs typeface="Calibri"/>
              </a:rPr>
              <a:t>Concrètement</a:t>
            </a:r>
          </a:p>
          <a:p>
            <a:pPr marL="355600" marR="5080" indent="-342900">
              <a:lnSpc>
                <a:spcPts val="3870"/>
              </a:lnSpc>
              <a:spcBef>
                <a:spcPts val="209"/>
              </a:spcBef>
              <a:tabLst>
                <a:tab pos="583565" algn="l"/>
                <a:tab pos="584835" algn="l"/>
              </a:tabLst>
            </a:pPr>
            <a:r>
              <a:rPr lang="fr-FR" sz="1800" b="1" i="1" spc="-5" dirty="0">
                <a:latin typeface="Calibri"/>
                <a:cs typeface="Calibri"/>
              </a:rPr>
              <a:t>Les ressources à votre disposition  </a:t>
            </a:r>
            <a:endParaRPr lang="fr-FR" sz="1800" dirty="0">
              <a:latin typeface="Calibri"/>
              <a:cs typeface="Calibri"/>
            </a:endParaRPr>
          </a:p>
          <a:p>
            <a:endParaRPr lang="fr-FR" dirty="0"/>
          </a:p>
        </p:txBody>
      </p:sp>
    </p:spTree>
    <p:extLst>
      <p:ext uri="{BB962C8B-B14F-4D97-AF65-F5344CB8AC3E}">
        <p14:creationId xmlns:p14="http://schemas.microsoft.com/office/powerpoint/2010/main" val="2466620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CBA9C-4879-5CB1-9160-5F0042F9D5A4}"/>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D426941-6F50-DEF3-B8BD-A0D4EACDC9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fr-FR" smtClean="0"/>
              <a:t>4</a:t>
            </a:fld>
            <a:endParaRPr lang="fr-FR"/>
          </a:p>
        </p:txBody>
      </p:sp>
      <p:sp>
        <p:nvSpPr>
          <p:cNvPr id="4" name="ZoneTexte 3">
            <a:extLst>
              <a:ext uri="{FF2B5EF4-FFF2-40B4-BE49-F238E27FC236}">
                <a16:creationId xmlns:a16="http://schemas.microsoft.com/office/drawing/2014/main" id="{861FDF6A-A17F-E57F-385B-EA0CED8FC187}"/>
              </a:ext>
            </a:extLst>
          </p:cNvPr>
          <p:cNvSpPr txBox="1"/>
          <p:nvPr/>
        </p:nvSpPr>
        <p:spPr>
          <a:xfrm>
            <a:off x="1796472" y="593438"/>
            <a:ext cx="6953928" cy="769441"/>
          </a:xfrm>
          <a:prstGeom prst="rect">
            <a:avLst/>
          </a:prstGeom>
          <a:noFill/>
        </p:spPr>
        <p:txBody>
          <a:bodyPr wrap="square">
            <a:spAutoFit/>
          </a:bodyPr>
          <a:lstStyle/>
          <a:p>
            <a:r>
              <a:rPr lang="fr-FR" sz="2400" b="1" dirty="0">
                <a:solidFill>
                  <a:schemeClr val="accent1"/>
                </a:solidFill>
              </a:rPr>
              <a:t>L’esprit d’un engagement de service civique</a:t>
            </a:r>
          </a:p>
          <a:p>
            <a:r>
              <a:rPr lang="fr-FR" sz="2000" dirty="0">
                <a:solidFill>
                  <a:schemeClr val="accent1"/>
                </a:solidFill>
              </a:rPr>
              <a:t> </a:t>
            </a:r>
            <a:endParaRPr lang="fr-FR" sz="6000" dirty="0">
              <a:solidFill>
                <a:schemeClr val="accent1"/>
              </a:solidFill>
            </a:endParaRPr>
          </a:p>
        </p:txBody>
      </p:sp>
      <p:sp>
        <p:nvSpPr>
          <p:cNvPr id="5" name="ZoneTexte 4">
            <a:extLst>
              <a:ext uri="{FF2B5EF4-FFF2-40B4-BE49-F238E27FC236}">
                <a16:creationId xmlns:a16="http://schemas.microsoft.com/office/drawing/2014/main" id="{3C32882D-C048-E720-1E95-7ACF2F210B2E}"/>
              </a:ext>
            </a:extLst>
          </p:cNvPr>
          <p:cNvSpPr txBox="1"/>
          <p:nvPr/>
        </p:nvSpPr>
        <p:spPr>
          <a:xfrm>
            <a:off x="1572491" y="1666918"/>
            <a:ext cx="7401890" cy="2123658"/>
          </a:xfrm>
          <a:prstGeom prst="rect">
            <a:avLst/>
          </a:prstGeom>
          <a:noFill/>
        </p:spPr>
        <p:txBody>
          <a:bodyPr wrap="square" rtlCol="0">
            <a:spAutoFit/>
          </a:bodyPr>
          <a:lstStyle/>
          <a:p>
            <a:r>
              <a:rPr lang="fr-FR" sz="1400" b="1" dirty="0"/>
              <a:t>L’article L.120-1 du code service national  </a:t>
            </a:r>
          </a:p>
          <a:p>
            <a:endParaRPr lang="fr-FR" b="1" i="1" dirty="0"/>
          </a:p>
          <a:p>
            <a:endParaRPr lang="fr-FR" sz="1400" b="1" i="1" dirty="0"/>
          </a:p>
          <a:p>
            <a:r>
              <a:rPr lang="fr-FR" sz="1800" b="1" i="1" dirty="0"/>
              <a:t>Le SERVICE CIVIQUE a pour objet de renforcer la cohésion nationale et la mixité sociale et offre à toute personne volontaire l'opportunité de servir les valeurs de la République et de s'engager en faveur d'un projet collectif en effectuant une mission d'intérêt général auprès d'une personne morale agréée. […] </a:t>
            </a:r>
            <a:endParaRPr lang="fr-FR" sz="1800" dirty="0"/>
          </a:p>
        </p:txBody>
      </p:sp>
    </p:spTree>
    <p:extLst>
      <p:ext uri="{BB962C8B-B14F-4D97-AF65-F5344CB8AC3E}">
        <p14:creationId xmlns:p14="http://schemas.microsoft.com/office/powerpoint/2010/main" val="170042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0927D-A1A1-2284-DB6D-403F9CA01C67}"/>
              </a:ext>
            </a:extLst>
          </p:cNvPr>
          <p:cNvSpPr>
            <a:spLocks noGrp="1"/>
          </p:cNvSpPr>
          <p:nvPr>
            <p:ph type="title"/>
          </p:nvPr>
        </p:nvSpPr>
        <p:spPr>
          <a:xfrm>
            <a:off x="1182201" y="393475"/>
            <a:ext cx="6832246" cy="806700"/>
          </a:xfrm>
        </p:spPr>
        <p:txBody>
          <a:bodyPr/>
          <a:lstStyle/>
          <a:p>
            <a:r>
              <a:rPr lang="fr-FR"/>
              <a:t>Les 8 principes fondamentaux du Service civique</a:t>
            </a:r>
          </a:p>
        </p:txBody>
      </p:sp>
      <p:sp>
        <p:nvSpPr>
          <p:cNvPr id="3" name="Espace réservé du texte 2">
            <a:extLst>
              <a:ext uri="{FF2B5EF4-FFF2-40B4-BE49-F238E27FC236}">
                <a16:creationId xmlns:a16="http://schemas.microsoft.com/office/drawing/2014/main" id="{5E65A29A-5146-111F-6156-1CBF2EAF2B83}"/>
              </a:ext>
            </a:extLst>
          </p:cNvPr>
          <p:cNvSpPr>
            <a:spLocks noGrp="1"/>
          </p:cNvSpPr>
          <p:nvPr>
            <p:ph type="body" idx="1"/>
          </p:nvPr>
        </p:nvSpPr>
        <p:spPr/>
        <p:txBody>
          <a:bodyPr/>
          <a:lstStyle/>
          <a:p>
            <a:r>
              <a:rPr lang="fr-FR" sz="2000"/>
              <a:t>Intérêt général</a:t>
            </a:r>
          </a:p>
          <a:p>
            <a:r>
              <a:rPr lang="fr-FR" sz="2000"/>
              <a:t>Citoyenneté</a:t>
            </a:r>
          </a:p>
          <a:p>
            <a:r>
              <a:rPr lang="fr-FR" sz="2000"/>
              <a:t>Mixité</a:t>
            </a:r>
          </a:p>
          <a:p>
            <a:r>
              <a:rPr lang="fr-FR" sz="2000"/>
              <a:t>Accessibilité</a:t>
            </a:r>
          </a:p>
          <a:p>
            <a:r>
              <a:rPr lang="fr-FR" sz="2000"/>
              <a:t>Complémentarité</a:t>
            </a:r>
          </a:p>
          <a:p>
            <a:r>
              <a:rPr lang="fr-FR" sz="2000"/>
              <a:t>Initiative</a:t>
            </a:r>
          </a:p>
          <a:p>
            <a:r>
              <a:rPr lang="fr-FR" sz="2000"/>
              <a:t>Accompagnement bienveillant</a:t>
            </a:r>
          </a:p>
          <a:p>
            <a:r>
              <a:rPr lang="fr-FR" sz="2000"/>
              <a:t>Respect du statut</a:t>
            </a:r>
          </a:p>
        </p:txBody>
      </p:sp>
      <p:sp>
        <p:nvSpPr>
          <p:cNvPr id="4" name="Espace réservé du numéro de diapositive 3">
            <a:extLst>
              <a:ext uri="{FF2B5EF4-FFF2-40B4-BE49-F238E27FC236}">
                <a16:creationId xmlns:a16="http://schemas.microsoft.com/office/drawing/2014/main" id="{179867C8-D472-34BC-9984-F02647BEEA22}"/>
              </a:ext>
            </a:extLst>
          </p:cNvPr>
          <p:cNvSpPr>
            <a:spLocks noGrp="1"/>
          </p:cNvSpPr>
          <p:nvPr>
            <p:ph type="sldNum" idx="12"/>
          </p:nvPr>
        </p:nvSpPr>
        <p:spPr/>
        <p:txBody>
          <a:bodyPr/>
          <a:lstStyle/>
          <a:p>
            <a:fld id="{00000000-1234-1234-1234-123412341234}" type="slidenum">
              <a:rPr lang="fr-FR" smtClean="0"/>
              <a:pPr/>
              <a:t>5</a:t>
            </a:fld>
            <a:endParaRPr lang="fr-FR"/>
          </a:p>
        </p:txBody>
      </p:sp>
      <p:pic>
        <p:nvPicPr>
          <p:cNvPr id="6" name="Image 5">
            <a:extLst>
              <a:ext uri="{FF2B5EF4-FFF2-40B4-BE49-F238E27FC236}">
                <a16:creationId xmlns:a16="http://schemas.microsoft.com/office/drawing/2014/main" id="{3CB6B81D-80A3-E63E-C7CD-16F0CC75D09A}"/>
              </a:ext>
            </a:extLst>
          </p:cNvPr>
          <p:cNvPicPr>
            <a:picLocks noChangeAspect="1"/>
          </p:cNvPicPr>
          <p:nvPr/>
        </p:nvPicPr>
        <p:blipFill rotWithShape="1">
          <a:blip r:embed="rId3"/>
          <a:srcRect l="35401" t="9144" r="35065" b="55181"/>
          <a:stretch/>
        </p:blipFill>
        <p:spPr>
          <a:xfrm>
            <a:off x="5670817" y="1275550"/>
            <a:ext cx="2850776" cy="3867950"/>
          </a:xfrm>
          <a:prstGeom prst="rect">
            <a:avLst/>
          </a:prstGeom>
        </p:spPr>
      </p:pic>
    </p:spTree>
    <p:extLst>
      <p:ext uri="{BB962C8B-B14F-4D97-AF65-F5344CB8AC3E}">
        <p14:creationId xmlns:p14="http://schemas.microsoft.com/office/powerpoint/2010/main" val="2483199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0E611-24C3-CCB1-E15C-962DFC392524}"/>
            </a:ext>
          </a:extLst>
        </p:cNvPr>
        <p:cNvGrpSpPr/>
        <p:nvPr/>
      </p:nvGrpSpPr>
      <p:grpSpPr>
        <a:xfrm>
          <a:off x="0" y="0"/>
          <a:ext cx="0" cy="0"/>
          <a:chOff x="0" y="0"/>
          <a:chExt cx="0" cy="0"/>
        </a:xfrm>
      </p:grpSpPr>
      <p:sp>
        <p:nvSpPr>
          <p:cNvPr id="28" name="object 28">
            <a:extLst>
              <a:ext uri="{FF2B5EF4-FFF2-40B4-BE49-F238E27FC236}">
                <a16:creationId xmlns:a16="http://schemas.microsoft.com/office/drawing/2014/main" id="{307329A3-71E3-7CA8-6812-6389FCA92A2A}"/>
              </a:ext>
            </a:extLst>
          </p:cNvPr>
          <p:cNvSpPr txBox="1"/>
          <p:nvPr/>
        </p:nvSpPr>
        <p:spPr>
          <a:xfrm>
            <a:off x="6035000" y="5181124"/>
            <a:ext cx="77153" cy="110287"/>
          </a:xfrm>
          <a:prstGeom prst="rect">
            <a:avLst/>
          </a:prstGeom>
        </p:spPr>
        <p:txBody>
          <a:bodyPr vert="horz" wrap="square" lIns="0" tIns="0" rIns="0" bIns="0" rtlCol="0">
            <a:spAutoFit/>
          </a:bodyPr>
          <a:lstStyle/>
          <a:p>
            <a:pPr marL="9525">
              <a:lnSpc>
                <a:spcPts val="930"/>
              </a:lnSpc>
            </a:pPr>
            <a:r>
              <a:rPr sz="700" dirty="0">
                <a:latin typeface="Calibri"/>
                <a:cs typeface="Calibri"/>
              </a:rPr>
              <a:t>4</a:t>
            </a:r>
            <a:endParaRPr sz="700">
              <a:latin typeface="Calibri"/>
              <a:cs typeface="Calibri"/>
            </a:endParaRPr>
          </a:p>
        </p:txBody>
      </p:sp>
      <p:sp>
        <p:nvSpPr>
          <p:cNvPr id="7" name="ZoneTexte 6">
            <a:extLst>
              <a:ext uri="{FF2B5EF4-FFF2-40B4-BE49-F238E27FC236}">
                <a16:creationId xmlns:a16="http://schemas.microsoft.com/office/drawing/2014/main" id="{AE5160BA-78A3-F969-7990-C9E8487C110E}"/>
              </a:ext>
            </a:extLst>
          </p:cNvPr>
          <p:cNvSpPr txBox="1"/>
          <p:nvPr/>
        </p:nvSpPr>
        <p:spPr>
          <a:xfrm>
            <a:off x="1730700" y="536007"/>
            <a:ext cx="4682836" cy="461665"/>
          </a:xfrm>
          <a:prstGeom prst="rect">
            <a:avLst/>
          </a:prstGeom>
          <a:noFill/>
        </p:spPr>
        <p:txBody>
          <a:bodyPr wrap="square">
            <a:spAutoFit/>
          </a:bodyPr>
          <a:lstStyle/>
          <a:p>
            <a:r>
              <a:rPr lang="fr-FR" sz="2400" dirty="0">
                <a:solidFill>
                  <a:schemeClr val="bg1"/>
                </a:solidFill>
              </a:rPr>
              <a:t>9 domaines ( axes)  </a:t>
            </a:r>
          </a:p>
        </p:txBody>
      </p:sp>
      <p:grpSp>
        <p:nvGrpSpPr>
          <p:cNvPr id="2" name="Groupe 1">
            <a:extLst>
              <a:ext uri="{FF2B5EF4-FFF2-40B4-BE49-F238E27FC236}">
                <a16:creationId xmlns:a16="http://schemas.microsoft.com/office/drawing/2014/main" id="{ED83455D-B6C5-7B08-F0F8-2C1BCD1D4F43}"/>
              </a:ext>
            </a:extLst>
          </p:cNvPr>
          <p:cNvGrpSpPr/>
          <p:nvPr/>
        </p:nvGrpSpPr>
        <p:grpSpPr>
          <a:xfrm>
            <a:off x="1174030" y="2276912"/>
            <a:ext cx="1791890" cy="1791890"/>
            <a:chOff x="149803" y="436894"/>
            <a:chExt cx="1791890" cy="1791890"/>
          </a:xfrm>
        </p:grpSpPr>
        <p:sp>
          <p:nvSpPr>
            <p:cNvPr id="13" name="Ellipse 12">
              <a:extLst>
                <a:ext uri="{FF2B5EF4-FFF2-40B4-BE49-F238E27FC236}">
                  <a16:creationId xmlns:a16="http://schemas.microsoft.com/office/drawing/2014/main" id="{F9889C7F-DF26-0527-EF3A-AE588933FA27}"/>
                </a:ext>
              </a:extLst>
            </p:cNvPr>
            <p:cNvSpPr/>
            <p:nvPr/>
          </p:nvSpPr>
          <p:spPr>
            <a:xfrm>
              <a:off x="149803" y="436894"/>
              <a:ext cx="1791890" cy="17918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14" name="Ellipse 4">
              <a:extLst>
                <a:ext uri="{FF2B5EF4-FFF2-40B4-BE49-F238E27FC236}">
                  <a16:creationId xmlns:a16="http://schemas.microsoft.com/office/drawing/2014/main" id="{CFF4234B-792A-3386-3652-C0465E86A0DC}"/>
                </a:ext>
              </a:extLst>
            </p:cNvPr>
            <p:cNvSpPr txBox="1"/>
            <p:nvPr/>
          </p:nvSpPr>
          <p:spPr>
            <a:xfrm>
              <a:off x="412219" y="699310"/>
              <a:ext cx="1368614"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22860" rIns="98614"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Environnement</a:t>
              </a:r>
            </a:p>
          </p:txBody>
        </p:sp>
      </p:grpSp>
      <p:grpSp>
        <p:nvGrpSpPr>
          <p:cNvPr id="3" name="Groupe 2">
            <a:extLst>
              <a:ext uri="{FF2B5EF4-FFF2-40B4-BE49-F238E27FC236}">
                <a16:creationId xmlns:a16="http://schemas.microsoft.com/office/drawing/2014/main" id="{83BE3163-BCB8-C6BE-C89C-FEBA9DB9009B}"/>
              </a:ext>
            </a:extLst>
          </p:cNvPr>
          <p:cNvGrpSpPr/>
          <p:nvPr/>
        </p:nvGrpSpPr>
        <p:grpSpPr>
          <a:xfrm>
            <a:off x="2542644" y="2976072"/>
            <a:ext cx="1791890" cy="1791890"/>
            <a:chOff x="1518417" y="1136054"/>
            <a:chExt cx="1791890" cy="1791890"/>
          </a:xfrm>
        </p:grpSpPr>
        <p:sp>
          <p:nvSpPr>
            <p:cNvPr id="11" name="Ellipse 10">
              <a:extLst>
                <a:ext uri="{FF2B5EF4-FFF2-40B4-BE49-F238E27FC236}">
                  <a16:creationId xmlns:a16="http://schemas.microsoft.com/office/drawing/2014/main" id="{53B109BD-3685-1E6F-0E3D-4607ECE08CC3}"/>
                </a:ext>
              </a:extLst>
            </p:cNvPr>
            <p:cNvSpPr/>
            <p:nvPr/>
          </p:nvSpPr>
          <p:spPr>
            <a:xfrm>
              <a:off x="1518417" y="1136054"/>
              <a:ext cx="1791890" cy="17918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12" name="Ellipse 6">
              <a:extLst>
                <a:ext uri="{FF2B5EF4-FFF2-40B4-BE49-F238E27FC236}">
                  <a16:creationId xmlns:a16="http://schemas.microsoft.com/office/drawing/2014/main" id="{B87BB0B6-6216-0E1F-44DA-457BB90C38D0}"/>
                </a:ext>
              </a:extLst>
            </p:cNvPr>
            <p:cNvSpPr txBox="1"/>
            <p:nvPr/>
          </p:nvSpPr>
          <p:spPr>
            <a:xfrm>
              <a:off x="1780833" y="1398470"/>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22860" rIns="98614"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Mémoire et Citoyenneté</a:t>
              </a:r>
            </a:p>
          </p:txBody>
        </p:sp>
      </p:grpSp>
      <p:grpSp>
        <p:nvGrpSpPr>
          <p:cNvPr id="4" name="Groupe 3">
            <a:extLst>
              <a:ext uri="{FF2B5EF4-FFF2-40B4-BE49-F238E27FC236}">
                <a16:creationId xmlns:a16="http://schemas.microsoft.com/office/drawing/2014/main" id="{FE4B44B9-28E6-BCC3-F9C4-60DFAD4D8811}"/>
              </a:ext>
            </a:extLst>
          </p:cNvPr>
          <p:cNvGrpSpPr/>
          <p:nvPr/>
        </p:nvGrpSpPr>
        <p:grpSpPr>
          <a:xfrm>
            <a:off x="3976156" y="2976072"/>
            <a:ext cx="1791890" cy="1791890"/>
            <a:chOff x="2951929" y="1136054"/>
            <a:chExt cx="1791890" cy="1791890"/>
          </a:xfrm>
        </p:grpSpPr>
        <p:sp>
          <p:nvSpPr>
            <p:cNvPr id="9" name="Ellipse 8">
              <a:extLst>
                <a:ext uri="{FF2B5EF4-FFF2-40B4-BE49-F238E27FC236}">
                  <a16:creationId xmlns:a16="http://schemas.microsoft.com/office/drawing/2014/main" id="{C31CB927-B4BD-638D-F5F8-F6BAE584BE0D}"/>
                </a:ext>
              </a:extLst>
            </p:cNvPr>
            <p:cNvSpPr/>
            <p:nvPr/>
          </p:nvSpPr>
          <p:spPr>
            <a:xfrm>
              <a:off x="2951929" y="1136054"/>
              <a:ext cx="1791890" cy="17918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10" name="Ellipse 8">
              <a:extLst>
                <a:ext uri="{FF2B5EF4-FFF2-40B4-BE49-F238E27FC236}">
                  <a16:creationId xmlns:a16="http://schemas.microsoft.com/office/drawing/2014/main" id="{67586C70-3868-EDB6-AC53-0056AE13EA0C}"/>
                </a:ext>
              </a:extLst>
            </p:cNvPr>
            <p:cNvSpPr txBox="1"/>
            <p:nvPr/>
          </p:nvSpPr>
          <p:spPr>
            <a:xfrm>
              <a:off x="2951929" y="1398470"/>
              <a:ext cx="1529474"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22860" rIns="98614"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Développement international</a:t>
              </a:r>
            </a:p>
          </p:txBody>
        </p:sp>
      </p:grpSp>
      <p:grpSp>
        <p:nvGrpSpPr>
          <p:cNvPr id="5" name="Groupe 4">
            <a:extLst>
              <a:ext uri="{FF2B5EF4-FFF2-40B4-BE49-F238E27FC236}">
                <a16:creationId xmlns:a16="http://schemas.microsoft.com/office/drawing/2014/main" id="{E50A6BAE-C418-3CC1-5107-F8B1CED225AA}"/>
              </a:ext>
            </a:extLst>
          </p:cNvPr>
          <p:cNvGrpSpPr/>
          <p:nvPr/>
        </p:nvGrpSpPr>
        <p:grpSpPr>
          <a:xfrm>
            <a:off x="5328336" y="2921330"/>
            <a:ext cx="1791890" cy="1791890"/>
            <a:chOff x="4304109" y="1081312"/>
            <a:chExt cx="1791890" cy="1791890"/>
          </a:xfrm>
        </p:grpSpPr>
        <p:sp>
          <p:nvSpPr>
            <p:cNvPr id="6" name="Ellipse 5">
              <a:extLst>
                <a:ext uri="{FF2B5EF4-FFF2-40B4-BE49-F238E27FC236}">
                  <a16:creationId xmlns:a16="http://schemas.microsoft.com/office/drawing/2014/main" id="{4043E63A-325A-7FA2-2CDE-1958032F758E}"/>
                </a:ext>
              </a:extLst>
            </p:cNvPr>
            <p:cNvSpPr/>
            <p:nvPr/>
          </p:nvSpPr>
          <p:spPr>
            <a:xfrm>
              <a:off x="4304109" y="1081312"/>
              <a:ext cx="1791890" cy="17918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8" name="Ellipse 10">
              <a:extLst>
                <a:ext uri="{FF2B5EF4-FFF2-40B4-BE49-F238E27FC236}">
                  <a16:creationId xmlns:a16="http://schemas.microsoft.com/office/drawing/2014/main" id="{4F8DCF8E-0521-710E-1757-9E8B21289302}"/>
                </a:ext>
              </a:extLst>
            </p:cNvPr>
            <p:cNvSpPr txBox="1"/>
            <p:nvPr/>
          </p:nvSpPr>
          <p:spPr>
            <a:xfrm>
              <a:off x="4566525" y="1343728"/>
              <a:ext cx="1267058" cy="126705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98614" tIns="22860" rIns="98614"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Citoyenneté européenne    </a:t>
              </a:r>
            </a:p>
          </p:txBody>
        </p:sp>
      </p:grpSp>
      <p:grpSp>
        <p:nvGrpSpPr>
          <p:cNvPr id="15" name="Groupe 14">
            <a:extLst>
              <a:ext uri="{FF2B5EF4-FFF2-40B4-BE49-F238E27FC236}">
                <a16:creationId xmlns:a16="http://schemas.microsoft.com/office/drawing/2014/main" id="{B78A77CD-815E-12A3-F7BF-358CE6E915D0}"/>
              </a:ext>
            </a:extLst>
          </p:cNvPr>
          <p:cNvGrpSpPr/>
          <p:nvPr/>
        </p:nvGrpSpPr>
        <p:grpSpPr>
          <a:xfrm>
            <a:off x="2138925" y="1168438"/>
            <a:ext cx="1574090" cy="1574090"/>
            <a:chOff x="0" y="873216"/>
            <a:chExt cx="1574090" cy="1574090"/>
          </a:xfrm>
        </p:grpSpPr>
        <p:sp>
          <p:nvSpPr>
            <p:cNvPr id="25" name="Ellipse 24">
              <a:extLst>
                <a:ext uri="{FF2B5EF4-FFF2-40B4-BE49-F238E27FC236}">
                  <a16:creationId xmlns:a16="http://schemas.microsoft.com/office/drawing/2014/main" id="{44FAF5F5-8A2B-1A32-1C2C-A7EA039898A5}"/>
                </a:ext>
              </a:extLst>
            </p:cNvPr>
            <p:cNvSpPr/>
            <p:nvPr/>
          </p:nvSpPr>
          <p:spPr>
            <a:xfrm>
              <a:off x="0" y="873216"/>
              <a:ext cx="1574090" cy="15740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26" name="Ellipse 4">
              <a:extLst>
                <a:ext uri="{FF2B5EF4-FFF2-40B4-BE49-F238E27FC236}">
                  <a16:creationId xmlns:a16="http://schemas.microsoft.com/office/drawing/2014/main" id="{E95F5D69-D94D-1195-2943-50F3B458F0FF}"/>
                </a:ext>
              </a:extLst>
            </p:cNvPr>
            <p:cNvSpPr txBox="1"/>
            <p:nvPr/>
          </p:nvSpPr>
          <p:spPr>
            <a:xfrm>
              <a:off x="230520" y="1103736"/>
              <a:ext cx="1113050" cy="111305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6627" tIns="22860" rIns="86627"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Solidarité</a:t>
              </a:r>
            </a:p>
          </p:txBody>
        </p:sp>
      </p:grpSp>
      <p:grpSp>
        <p:nvGrpSpPr>
          <p:cNvPr id="16" name="Groupe 15">
            <a:extLst>
              <a:ext uri="{FF2B5EF4-FFF2-40B4-BE49-F238E27FC236}">
                <a16:creationId xmlns:a16="http://schemas.microsoft.com/office/drawing/2014/main" id="{52A5E99F-6811-42BA-3E59-9CFEE25A28AD}"/>
              </a:ext>
            </a:extLst>
          </p:cNvPr>
          <p:cNvGrpSpPr/>
          <p:nvPr/>
        </p:nvGrpSpPr>
        <p:grpSpPr>
          <a:xfrm>
            <a:off x="3399766" y="1228977"/>
            <a:ext cx="1574090" cy="1574090"/>
            <a:chOff x="1260841" y="933755"/>
            <a:chExt cx="1574090" cy="1574090"/>
          </a:xfrm>
        </p:grpSpPr>
        <p:sp>
          <p:nvSpPr>
            <p:cNvPr id="23" name="Ellipse 22">
              <a:extLst>
                <a:ext uri="{FF2B5EF4-FFF2-40B4-BE49-F238E27FC236}">
                  <a16:creationId xmlns:a16="http://schemas.microsoft.com/office/drawing/2014/main" id="{526CE33F-0BA6-C89A-0921-5565EA527B1E}"/>
                </a:ext>
              </a:extLst>
            </p:cNvPr>
            <p:cNvSpPr/>
            <p:nvPr/>
          </p:nvSpPr>
          <p:spPr>
            <a:xfrm>
              <a:off x="1260841" y="933755"/>
              <a:ext cx="1574090" cy="15740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24" name="Ellipse 6">
              <a:extLst>
                <a:ext uri="{FF2B5EF4-FFF2-40B4-BE49-F238E27FC236}">
                  <a16:creationId xmlns:a16="http://schemas.microsoft.com/office/drawing/2014/main" id="{9ED0DB8F-526E-E81A-FCDF-3C1984BE2D5E}"/>
                </a:ext>
              </a:extLst>
            </p:cNvPr>
            <p:cNvSpPr txBox="1"/>
            <p:nvPr/>
          </p:nvSpPr>
          <p:spPr>
            <a:xfrm>
              <a:off x="1491361" y="1164275"/>
              <a:ext cx="1113050" cy="111305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6627" tIns="22860" rIns="86627"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Santé</a:t>
              </a:r>
            </a:p>
          </p:txBody>
        </p:sp>
      </p:grpSp>
      <p:grpSp>
        <p:nvGrpSpPr>
          <p:cNvPr id="17" name="Groupe 16">
            <a:extLst>
              <a:ext uri="{FF2B5EF4-FFF2-40B4-BE49-F238E27FC236}">
                <a16:creationId xmlns:a16="http://schemas.microsoft.com/office/drawing/2014/main" id="{798AE9F4-C6C5-2355-4689-31835049DED0}"/>
              </a:ext>
            </a:extLst>
          </p:cNvPr>
          <p:cNvGrpSpPr/>
          <p:nvPr/>
        </p:nvGrpSpPr>
        <p:grpSpPr>
          <a:xfrm>
            <a:off x="4659038" y="1228977"/>
            <a:ext cx="1574090" cy="1574090"/>
            <a:chOff x="2520113" y="933755"/>
            <a:chExt cx="1574090" cy="1574090"/>
          </a:xfrm>
        </p:grpSpPr>
        <p:sp>
          <p:nvSpPr>
            <p:cNvPr id="21" name="Ellipse 20">
              <a:extLst>
                <a:ext uri="{FF2B5EF4-FFF2-40B4-BE49-F238E27FC236}">
                  <a16:creationId xmlns:a16="http://schemas.microsoft.com/office/drawing/2014/main" id="{EE4336EE-5338-B24F-DD55-6C9B4F2FED8D}"/>
                </a:ext>
              </a:extLst>
            </p:cNvPr>
            <p:cNvSpPr/>
            <p:nvPr/>
          </p:nvSpPr>
          <p:spPr>
            <a:xfrm>
              <a:off x="2520113" y="933755"/>
              <a:ext cx="1574090" cy="15740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22" name="Ellipse 8">
              <a:extLst>
                <a:ext uri="{FF2B5EF4-FFF2-40B4-BE49-F238E27FC236}">
                  <a16:creationId xmlns:a16="http://schemas.microsoft.com/office/drawing/2014/main" id="{8B6F87C9-A7EC-0D0D-55D4-8227D3FDE515}"/>
                </a:ext>
              </a:extLst>
            </p:cNvPr>
            <p:cNvSpPr txBox="1"/>
            <p:nvPr/>
          </p:nvSpPr>
          <p:spPr>
            <a:xfrm>
              <a:off x="2750633" y="1164275"/>
              <a:ext cx="1113050" cy="111305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6627" tIns="22860" rIns="86627"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Education pour tous</a:t>
              </a:r>
            </a:p>
          </p:txBody>
        </p:sp>
      </p:grpSp>
      <p:grpSp>
        <p:nvGrpSpPr>
          <p:cNvPr id="18" name="Groupe 17">
            <a:extLst>
              <a:ext uri="{FF2B5EF4-FFF2-40B4-BE49-F238E27FC236}">
                <a16:creationId xmlns:a16="http://schemas.microsoft.com/office/drawing/2014/main" id="{6BE17681-EF16-D0CA-1DB2-4F5605399BDC}"/>
              </a:ext>
            </a:extLst>
          </p:cNvPr>
          <p:cNvGrpSpPr/>
          <p:nvPr/>
        </p:nvGrpSpPr>
        <p:grpSpPr>
          <a:xfrm>
            <a:off x="5918311" y="1228977"/>
            <a:ext cx="1574090" cy="1574090"/>
            <a:chOff x="3779386" y="933755"/>
            <a:chExt cx="1574090" cy="1574090"/>
          </a:xfrm>
        </p:grpSpPr>
        <p:sp>
          <p:nvSpPr>
            <p:cNvPr id="19" name="Ellipse 18">
              <a:extLst>
                <a:ext uri="{FF2B5EF4-FFF2-40B4-BE49-F238E27FC236}">
                  <a16:creationId xmlns:a16="http://schemas.microsoft.com/office/drawing/2014/main" id="{58469581-EE7D-5494-EAB7-58E6758E710D}"/>
                </a:ext>
              </a:extLst>
            </p:cNvPr>
            <p:cNvSpPr/>
            <p:nvPr/>
          </p:nvSpPr>
          <p:spPr>
            <a:xfrm>
              <a:off x="3779386" y="933755"/>
              <a:ext cx="1574090" cy="15740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style>
            <a:lnRef idx="2">
              <a:scrgbClr r="0" g="0" b="0"/>
            </a:lnRef>
            <a:fillRef idx="1">
              <a:scrgbClr r="0" g="0" b="0"/>
            </a:fillRef>
            <a:effectRef idx="0">
              <a:scrgbClr r="0" g="0" b="0"/>
            </a:effectRef>
            <a:fontRef idx="minor">
              <a:schemeClr val="tx1"/>
            </a:fontRef>
          </p:style>
          <p:txBody>
            <a:bodyPr/>
            <a:lstStyle/>
            <a:p>
              <a:endParaRPr lang="fr-FR" sz="1100"/>
            </a:p>
          </p:txBody>
        </p:sp>
        <p:sp>
          <p:nvSpPr>
            <p:cNvPr id="20" name="Ellipse 10">
              <a:extLst>
                <a:ext uri="{FF2B5EF4-FFF2-40B4-BE49-F238E27FC236}">
                  <a16:creationId xmlns:a16="http://schemas.microsoft.com/office/drawing/2014/main" id="{75AB0414-F162-6823-8F27-5F39327B2635}"/>
                </a:ext>
              </a:extLst>
            </p:cNvPr>
            <p:cNvSpPr txBox="1"/>
            <p:nvPr/>
          </p:nvSpPr>
          <p:spPr>
            <a:xfrm>
              <a:off x="4009906" y="1164275"/>
              <a:ext cx="1113050" cy="111305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6627" tIns="22860" rIns="86627" bIns="22860" numCol="1" spcCol="1270" anchor="ctr" anchorCtr="0">
              <a:noAutofit/>
            </a:bodyPr>
            <a:lstStyle/>
            <a:p>
              <a:pPr marL="0" lvl="0" indent="0" algn="ctr" defTabSz="800100">
                <a:lnSpc>
                  <a:spcPct val="90000"/>
                </a:lnSpc>
                <a:spcBef>
                  <a:spcPct val="0"/>
                </a:spcBef>
                <a:spcAft>
                  <a:spcPct val="35000"/>
                </a:spcAft>
                <a:buNone/>
              </a:pPr>
              <a:r>
                <a:rPr lang="fr-FR" kern="1200" dirty="0">
                  <a:solidFill>
                    <a:sysClr val="windowText" lastClr="000000"/>
                  </a:solidFill>
                  <a:latin typeface="Calibri"/>
                  <a:ea typeface="+mn-ea"/>
                  <a:cs typeface="+mn-cs"/>
                </a:rPr>
                <a:t>Culture et loisirs</a:t>
              </a:r>
            </a:p>
          </p:txBody>
        </p:sp>
      </p:grpSp>
      <p:grpSp>
        <p:nvGrpSpPr>
          <p:cNvPr id="27" name="Groupe 26">
            <a:extLst>
              <a:ext uri="{FF2B5EF4-FFF2-40B4-BE49-F238E27FC236}">
                <a16:creationId xmlns:a16="http://schemas.microsoft.com/office/drawing/2014/main" id="{FDE604D3-BAB1-8B67-DF26-39F0C96CAD9F}"/>
              </a:ext>
            </a:extLst>
          </p:cNvPr>
          <p:cNvGrpSpPr/>
          <p:nvPr/>
        </p:nvGrpSpPr>
        <p:grpSpPr>
          <a:xfrm>
            <a:off x="6680516" y="2203845"/>
            <a:ext cx="1791890" cy="1791890"/>
            <a:chOff x="4302323" y="1136054"/>
            <a:chExt cx="1791890" cy="1791890"/>
          </a:xfrm>
        </p:grpSpPr>
        <p:sp>
          <p:nvSpPr>
            <p:cNvPr id="29" name="Ellipse 28">
              <a:extLst>
                <a:ext uri="{FF2B5EF4-FFF2-40B4-BE49-F238E27FC236}">
                  <a16:creationId xmlns:a16="http://schemas.microsoft.com/office/drawing/2014/main" id="{C71DCDB3-5A10-B9F7-2695-76AC86390494}"/>
                </a:ext>
              </a:extLst>
            </p:cNvPr>
            <p:cNvSpPr/>
            <p:nvPr/>
          </p:nvSpPr>
          <p:spPr>
            <a:xfrm>
              <a:off x="4302323" y="1136054"/>
              <a:ext cx="1791890" cy="1791890"/>
            </a:xfrm>
            <a:prstGeom prst="ellipse">
              <a:avLst/>
            </a:prstGeom>
            <a:solidFill>
              <a:srgbClr val="4F81BD">
                <a:alpha val="50000"/>
                <a:hueOff val="0"/>
                <a:satOff val="0"/>
                <a:lumOff val="0"/>
                <a:alphaOff val="0"/>
              </a:srgbClr>
            </a:solidFill>
            <a:ln w="25400" cap="flat" cmpd="sng" algn="ctr">
              <a:solidFill>
                <a:sysClr val="window" lastClr="FFFFFF">
                  <a:hueOff val="0"/>
                  <a:satOff val="0"/>
                  <a:lumOff val="0"/>
                  <a:alphaOff val="0"/>
                </a:sysClr>
              </a:solid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b="0" i="0" u="none" strike="noStrike" kern="1200" cap="none" spc="0" normalizeH="0" baseline="0" noProof="0">
                <a:ln>
                  <a:noFill/>
                </a:ln>
                <a:solidFill>
                  <a:prstClr val="black"/>
                </a:solidFill>
                <a:effectLst/>
                <a:uLnTx/>
                <a:uFillTx/>
                <a:latin typeface="Calibri"/>
                <a:ea typeface="+mn-ea"/>
                <a:cs typeface="+mn-cs"/>
              </a:endParaRPr>
            </a:p>
          </p:txBody>
        </p:sp>
        <p:sp>
          <p:nvSpPr>
            <p:cNvPr id="30" name="Ellipse 4">
              <a:extLst>
                <a:ext uri="{FF2B5EF4-FFF2-40B4-BE49-F238E27FC236}">
                  <a16:creationId xmlns:a16="http://schemas.microsoft.com/office/drawing/2014/main" id="{6B4BFF61-CAFB-ABD0-3A73-0C3F5F0674CB}"/>
                </a:ext>
              </a:extLst>
            </p:cNvPr>
            <p:cNvSpPr txBox="1"/>
            <p:nvPr/>
          </p:nvSpPr>
          <p:spPr>
            <a:xfrm>
              <a:off x="4564739" y="1398470"/>
              <a:ext cx="1267058" cy="1267058"/>
            </a:xfrm>
            <a:prstGeom prst="rect">
              <a:avLst/>
            </a:prstGeom>
            <a:noFill/>
            <a:ln>
              <a:noFill/>
            </a:ln>
            <a:effectLst/>
          </p:spPr>
          <p:txBody>
            <a:bodyPr spcFirstLastPara="0" vert="horz" wrap="square" lIns="98614" tIns="38100" rIns="98614" bIns="38100" numCol="1" spcCol="1270" anchor="ctr" anchorCtr="0">
              <a:noAutofit/>
            </a:bodyPr>
            <a:lstStyle/>
            <a:p>
              <a:pPr marL="0" marR="0" lvl="0" indent="0" algn="ctr" defTabSz="1333500" eaLnBrk="1" fontAlgn="auto" latinLnBrk="0" hangingPunct="1">
                <a:lnSpc>
                  <a:spcPct val="90000"/>
                </a:lnSpc>
                <a:spcBef>
                  <a:spcPct val="0"/>
                </a:spcBef>
                <a:spcAft>
                  <a:spcPct val="350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Sport</a:t>
              </a:r>
            </a:p>
          </p:txBody>
        </p:sp>
      </p:grpSp>
    </p:spTree>
    <p:extLst>
      <p:ext uri="{BB962C8B-B14F-4D97-AF65-F5344CB8AC3E}">
        <p14:creationId xmlns:p14="http://schemas.microsoft.com/office/powerpoint/2010/main" val="93216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E100-EEC9-94F1-8874-A8989C651FCA}"/>
            </a:ext>
          </a:extLst>
        </p:cNvPr>
        <p:cNvGrpSpPr/>
        <p:nvPr/>
      </p:nvGrpSpPr>
      <p:grpSpPr>
        <a:xfrm>
          <a:off x="0" y="0"/>
          <a:ext cx="0" cy="0"/>
          <a:chOff x="0" y="0"/>
          <a:chExt cx="0" cy="0"/>
        </a:xfrm>
      </p:grpSpPr>
      <p:sp>
        <p:nvSpPr>
          <p:cNvPr id="28" name="object 28">
            <a:extLst>
              <a:ext uri="{FF2B5EF4-FFF2-40B4-BE49-F238E27FC236}">
                <a16:creationId xmlns:a16="http://schemas.microsoft.com/office/drawing/2014/main" id="{779A4FBF-7ABC-7632-09F7-1B5D3A301DAF}"/>
              </a:ext>
            </a:extLst>
          </p:cNvPr>
          <p:cNvSpPr txBox="1"/>
          <p:nvPr/>
        </p:nvSpPr>
        <p:spPr>
          <a:xfrm>
            <a:off x="6820090" y="5181124"/>
            <a:ext cx="77153" cy="117020"/>
          </a:xfrm>
          <a:prstGeom prst="rect">
            <a:avLst/>
          </a:prstGeom>
        </p:spPr>
        <p:txBody>
          <a:bodyPr vert="horz" wrap="square" lIns="0" tIns="0" rIns="0" bIns="0" rtlCol="0">
            <a:spAutoFit/>
          </a:bodyPr>
          <a:lstStyle/>
          <a:p>
            <a:pPr marL="9525">
              <a:lnSpc>
                <a:spcPts val="930"/>
              </a:lnSpc>
            </a:pPr>
            <a:r>
              <a:rPr sz="900" dirty="0">
                <a:latin typeface="Calibri"/>
                <a:cs typeface="Calibri"/>
              </a:rPr>
              <a:t>4</a:t>
            </a:r>
            <a:endParaRPr sz="900">
              <a:latin typeface="Calibri"/>
              <a:cs typeface="Calibri"/>
            </a:endParaRPr>
          </a:p>
        </p:txBody>
      </p:sp>
      <p:sp>
        <p:nvSpPr>
          <p:cNvPr id="7" name="ZoneTexte 6">
            <a:extLst>
              <a:ext uri="{FF2B5EF4-FFF2-40B4-BE49-F238E27FC236}">
                <a16:creationId xmlns:a16="http://schemas.microsoft.com/office/drawing/2014/main" id="{64CA4831-ED44-5974-A79E-C1A89C279B31}"/>
              </a:ext>
            </a:extLst>
          </p:cNvPr>
          <p:cNvSpPr txBox="1"/>
          <p:nvPr/>
        </p:nvSpPr>
        <p:spPr>
          <a:xfrm>
            <a:off x="2078179" y="546376"/>
            <a:ext cx="6485020" cy="461665"/>
          </a:xfrm>
          <a:prstGeom prst="rect">
            <a:avLst/>
          </a:prstGeom>
          <a:noFill/>
        </p:spPr>
        <p:txBody>
          <a:bodyPr wrap="square">
            <a:spAutoFit/>
          </a:bodyPr>
          <a:lstStyle/>
          <a:p>
            <a:r>
              <a:rPr lang="fr-FR" sz="2400" b="1" dirty="0">
                <a:solidFill>
                  <a:schemeClr val="bg1"/>
                </a:solidFill>
                <a:latin typeface="Barlow" panose="00000500000000000000" pitchFamily="2" charset="0"/>
              </a:rPr>
              <a:t>Ecueils à éviter, pensées à chasser  …  </a:t>
            </a:r>
          </a:p>
        </p:txBody>
      </p:sp>
      <p:sp>
        <p:nvSpPr>
          <p:cNvPr id="2" name="ZoneTexte 1">
            <a:extLst>
              <a:ext uri="{FF2B5EF4-FFF2-40B4-BE49-F238E27FC236}">
                <a16:creationId xmlns:a16="http://schemas.microsoft.com/office/drawing/2014/main" id="{684795FA-2190-F0A3-23BC-CEA1FE785C01}"/>
              </a:ext>
            </a:extLst>
          </p:cNvPr>
          <p:cNvSpPr txBox="1"/>
          <p:nvPr/>
        </p:nvSpPr>
        <p:spPr>
          <a:xfrm>
            <a:off x="1780674" y="1299411"/>
            <a:ext cx="6485021" cy="3539430"/>
          </a:xfrm>
          <a:prstGeom prst="rect">
            <a:avLst/>
          </a:prstGeom>
          <a:noFill/>
        </p:spPr>
        <p:txBody>
          <a:bodyPr wrap="square" rtlCol="0">
            <a:spAutoFit/>
          </a:bodyPr>
          <a:lstStyle/>
          <a:p>
            <a:pPr marL="342900" indent="-342900">
              <a:buFont typeface="+mj-lt"/>
              <a:buAutoNum type="arabicPeriod"/>
            </a:pPr>
            <a:r>
              <a:rPr lang="fr-FR" sz="1600" dirty="0"/>
              <a:t>Je cherche un EMPLOI CIVIQUE</a:t>
            </a:r>
          </a:p>
          <a:p>
            <a:pPr marL="342900" indent="-342900">
              <a:buFont typeface="+mj-lt"/>
              <a:buAutoNum type="arabicPeriod"/>
            </a:pPr>
            <a:r>
              <a:rPr lang="fr-FR" sz="1600" dirty="0"/>
              <a:t> Il pourra surveiller les récréations et la cantine</a:t>
            </a:r>
          </a:p>
          <a:p>
            <a:pPr marL="342900" indent="-342900">
              <a:buFont typeface="+mj-lt"/>
              <a:buAutoNum type="arabicPeriod"/>
            </a:pPr>
            <a:r>
              <a:rPr lang="fr-FR" sz="1600" dirty="0"/>
              <a:t>Le professeur de musique est absent, le volontaire a des compétences, il va donc pouvoir le remplacer</a:t>
            </a:r>
          </a:p>
          <a:p>
            <a:pPr marL="342900" indent="-342900">
              <a:buFont typeface="+mj-lt"/>
              <a:buAutoNum type="arabicPeriod"/>
            </a:pPr>
            <a:r>
              <a:rPr lang="fr-FR" sz="1600" dirty="0"/>
              <a:t>Il va pouvoir animer des activités sportives </a:t>
            </a:r>
          </a:p>
          <a:p>
            <a:pPr marL="342900" indent="-342900">
              <a:buFont typeface="+mj-lt"/>
              <a:buAutoNum type="arabicPeriod"/>
            </a:pPr>
            <a:r>
              <a:rPr lang="fr-FR" sz="1600" dirty="0"/>
              <a:t>Il est très intéressé et motivé, je vais lui demander de l’aide pour gérer notre parc informatique ou pour faire du classement au secrétariat</a:t>
            </a:r>
          </a:p>
          <a:p>
            <a:pPr marL="342900" indent="-342900">
              <a:buFont typeface="+mj-lt"/>
              <a:buAutoNum type="arabicPeriod"/>
            </a:pPr>
            <a:r>
              <a:rPr lang="fr-FR" sz="1600" dirty="0"/>
              <a:t>Je vais lui proposer un job de surveillant pour le soir, après sa mission </a:t>
            </a:r>
          </a:p>
          <a:p>
            <a:pPr marL="342900" indent="-342900">
              <a:buFont typeface="+mj-lt"/>
              <a:buAutoNum type="arabicPeriod"/>
            </a:pPr>
            <a:r>
              <a:rPr lang="fr-FR" sz="1600" dirty="0"/>
              <a:t>Finalement je ne vais pas lui faire faire sa mission, j’ai d’autres projets très  intéressants  à lui donner </a:t>
            </a:r>
          </a:p>
          <a:p>
            <a:pPr marL="342900" indent="-342900">
              <a:buFont typeface="+mj-lt"/>
              <a:buAutoNum type="arabicPeriod"/>
            </a:pPr>
            <a:r>
              <a:rPr lang="fr-FR" sz="1600" dirty="0"/>
              <a:t>Je vais lui proposer de se rendre sur le collège, en plus de mon école pour faire sa mission</a:t>
            </a:r>
          </a:p>
        </p:txBody>
      </p:sp>
    </p:spTree>
    <p:extLst>
      <p:ext uri="{BB962C8B-B14F-4D97-AF65-F5344CB8AC3E}">
        <p14:creationId xmlns:p14="http://schemas.microsoft.com/office/powerpoint/2010/main" val="251375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4DDA998-C544-FF8E-DAC6-2162E51D6EA8}"/>
              </a:ext>
            </a:extLst>
          </p:cNvPr>
          <p:cNvSpPr>
            <a:spLocks noGrp="1"/>
          </p:cNvSpPr>
          <p:nvPr>
            <p:ph type="sldNum" idx="12"/>
          </p:nvPr>
        </p:nvSpPr>
        <p:spPr/>
        <p:txBody>
          <a:bodyPr/>
          <a:lstStyle/>
          <a:p>
            <a:fld id="{00000000-1234-1234-1234-123412341234}" type="slidenum">
              <a:rPr lang="fr-FR" smtClean="0"/>
              <a:pPr/>
              <a:t>8</a:t>
            </a:fld>
            <a:endParaRPr lang="fr-FR"/>
          </a:p>
        </p:txBody>
      </p:sp>
      <p:sp>
        <p:nvSpPr>
          <p:cNvPr id="3" name="Titre 2">
            <a:extLst>
              <a:ext uri="{FF2B5EF4-FFF2-40B4-BE49-F238E27FC236}">
                <a16:creationId xmlns:a16="http://schemas.microsoft.com/office/drawing/2014/main" id="{061FB7C0-13F4-725F-2C37-8B33F476E53C}"/>
              </a:ext>
            </a:extLst>
          </p:cNvPr>
          <p:cNvSpPr>
            <a:spLocks noGrp="1"/>
          </p:cNvSpPr>
          <p:nvPr>
            <p:ph type="title"/>
          </p:nvPr>
        </p:nvSpPr>
        <p:spPr/>
        <p:txBody>
          <a:bodyPr/>
          <a:lstStyle/>
          <a:p>
            <a:r>
              <a:rPr lang="fr-FR" dirty="0"/>
              <a:t>Quelles questions je dois/peux  me poser ?  </a:t>
            </a:r>
            <a:r>
              <a:rPr lang="fr-FR" dirty="0">
                <a:solidFill>
                  <a:srgbClr val="FF0000"/>
                </a:solidFill>
              </a:rPr>
              <a:t>WOOCLAP</a:t>
            </a:r>
          </a:p>
        </p:txBody>
      </p:sp>
      <p:sp>
        <p:nvSpPr>
          <p:cNvPr id="5" name="ZoneTexte 4">
            <a:extLst>
              <a:ext uri="{FF2B5EF4-FFF2-40B4-BE49-F238E27FC236}">
                <a16:creationId xmlns:a16="http://schemas.microsoft.com/office/drawing/2014/main" id="{5A2627DE-348C-16CA-A057-9D6014BFBCB7}"/>
              </a:ext>
            </a:extLst>
          </p:cNvPr>
          <p:cNvSpPr txBox="1"/>
          <p:nvPr/>
        </p:nvSpPr>
        <p:spPr>
          <a:xfrm>
            <a:off x="1384145" y="1198567"/>
            <a:ext cx="7144186" cy="3170099"/>
          </a:xfrm>
          <a:prstGeom prst="rect">
            <a:avLst/>
          </a:prstGeom>
          <a:noFill/>
        </p:spPr>
        <p:txBody>
          <a:bodyPr wrap="square">
            <a:spAutoFit/>
          </a:bodyPr>
          <a:lstStyle/>
          <a:p>
            <a:pPr marL="342900" lvl="0" indent="-342900">
              <a:buFont typeface="Arial" panose="020B0604020202020204" pitchFamily="34" charset="0"/>
              <a:buChar char="•"/>
            </a:pPr>
            <a:r>
              <a:rPr lang="fr-FR" sz="2000" dirty="0"/>
              <a:t>Quel est l’objectif de ma démarche  </a:t>
            </a:r>
          </a:p>
          <a:p>
            <a:pPr marL="342900" lvl="0" indent="-342900">
              <a:buFont typeface="Arial" panose="020B0604020202020204" pitchFamily="34" charset="0"/>
              <a:buChar char="•"/>
            </a:pPr>
            <a:r>
              <a:rPr lang="fr-FR" sz="2000" dirty="0"/>
              <a:t>Quelle peut être la place d’un jeune volontaire dans mon organisme ?</a:t>
            </a:r>
          </a:p>
          <a:p>
            <a:pPr marL="342900" lvl="0" indent="-342900">
              <a:buFont typeface="Arial" panose="020B0604020202020204" pitchFamily="34" charset="0"/>
              <a:buChar char="•"/>
            </a:pPr>
            <a:r>
              <a:rPr lang="fr-FR" sz="2000" dirty="0"/>
              <a:t>Suis-je prêt à bousculer mes habitudes </a:t>
            </a:r>
          </a:p>
          <a:p>
            <a:pPr marL="342900" lvl="0" indent="-342900">
              <a:buFont typeface="Arial" panose="020B0604020202020204" pitchFamily="34" charset="0"/>
              <a:buChar char="•"/>
            </a:pPr>
            <a:r>
              <a:rPr lang="fr-FR" sz="2000" dirty="0"/>
              <a:t>Quelles missions puis-je lui proposer ? </a:t>
            </a:r>
          </a:p>
          <a:p>
            <a:pPr marL="342900" lvl="0" indent="-342900">
              <a:buFont typeface="Arial" panose="020B0604020202020204" pitchFamily="34" charset="0"/>
              <a:buChar char="•"/>
            </a:pPr>
            <a:r>
              <a:rPr lang="fr-FR" sz="2000" dirty="0"/>
              <a:t>Est-il une personne ressource ? </a:t>
            </a:r>
          </a:p>
          <a:p>
            <a:pPr marL="342900" lvl="0" indent="-342900">
              <a:buFont typeface="Arial" panose="020B0604020202020204" pitchFamily="34" charset="0"/>
              <a:buChar char="•"/>
            </a:pPr>
            <a:r>
              <a:rPr lang="fr-FR" sz="2000" dirty="0"/>
              <a:t>Quel temps puis-je lui consacrer ? </a:t>
            </a:r>
          </a:p>
          <a:p>
            <a:pPr marL="342900" lvl="0" indent="-342900">
              <a:buFont typeface="Arial" panose="020B0604020202020204" pitchFamily="34" charset="0"/>
              <a:buChar char="•"/>
            </a:pPr>
            <a:r>
              <a:rPr lang="fr-FR" sz="2000" dirty="0"/>
              <a:t>Que vais-je pouvoir lui apporter ? </a:t>
            </a:r>
          </a:p>
          <a:p>
            <a:pPr marL="342900" lvl="0" indent="-342900">
              <a:buFont typeface="Arial" panose="020B0604020202020204" pitchFamily="34" charset="0"/>
              <a:buChar char="•"/>
            </a:pPr>
            <a:r>
              <a:rPr lang="fr-FR" sz="2000" dirty="0"/>
              <a:t>Quel intérêt pour mes élèves ? </a:t>
            </a:r>
          </a:p>
          <a:p>
            <a:pPr marL="342900" lvl="0" indent="-342900">
              <a:buFont typeface="Arial" panose="020B0604020202020204" pitchFamily="34" charset="0"/>
              <a:buChar char="•"/>
            </a:pPr>
            <a:r>
              <a:rPr lang="fr-FR" sz="2000" dirty="0"/>
              <a:t>Vais –je pourvoir payer le volontaire ( 115 € par mois ) </a:t>
            </a:r>
          </a:p>
        </p:txBody>
      </p:sp>
    </p:spTree>
    <p:extLst>
      <p:ext uri="{BB962C8B-B14F-4D97-AF65-F5344CB8AC3E}">
        <p14:creationId xmlns:p14="http://schemas.microsoft.com/office/powerpoint/2010/main" val="4068595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46895-A4DC-4550-8CD2-BDB64F5FD2D2}"/>
            </a:ext>
          </a:extLst>
        </p:cNvPr>
        <p:cNvGrpSpPr/>
        <p:nvPr/>
      </p:nvGrpSpPr>
      <p:grpSpPr>
        <a:xfrm>
          <a:off x="0" y="0"/>
          <a:ext cx="0" cy="0"/>
          <a:chOff x="0" y="0"/>
          <a:chExt cx="0" cy="0"/>
        </a:xfrm>
      </p:grpSpPr>
      <p:sp>
        <p:nvSpPr>
          <p:cNvPr id="31" name="ZoneTexte 30">
            <a:extLst>
              <a:ext uri="{FF2B5EF4-FFF2-40B4-BE49-F238E27FC236}">
                <a16:creationId xmlns:a16="http://schemas.microsoft.com/office/drawing/2014/main" id="{794C0DD4-6748-370E-899C-670E52BB4728}"/>
              </a:ext>
            </a:extLst>
          </p:cNvPr>
          <p:cNvSpPr txBox="1"/>
          <p:nvPr/>
        </p:nvSpPr>
        <p:spPr>
          <a:xfrm>
            <a:off x="1607127" y="517236"/>
            <a:ext cx="5985164" cy="461665"/>
          </a:xfrm>
          <a:prstGeom prst="rect">
            <a:avLst/>
          </a:prstGeom>
          <a:noFill/>
        </p:spPr>
        <p:txBody>
          <a:bodyPr wrap="square" rtlCol="0">
            <a:spAutoFit/>
          </a:bodyPr>
          <a:lstStyle/>
          <a:p>
            <a:r>
              <a:rPr lang="fr-FR" sz="2400" b="1" dirty="0">
                <a:solidFill>
                  <a:schemeClr val="bg1"/>
                </a:solidFill>
                <a:latin typeface="Barlow" panose="00000500000000000000" pitchFamily="2" charset="0"/>
              </a:rPr>
              <a:t>Caractéristique d’une mission </a:t>
            </a:r>
          </a:p>
        </p:txBody>
      </p:sp>
      <p:sp>
        <p:nvSpPr>
          <p:cNvPr id="33" name="ZoneTexte 32">
            <a:extLst>
              <a:ext uri="{FF2B5EF4-FFF2-40B4-BE49-F238E27FC236}">
                <a16:creationId xmlns:a16="http://schemas.microsoft.com/office/drawing/2014/main" id="{6D1119C5-44DC-726F-7A72-7043947F78B7}"/>
              </a:ext>
            </a:extLst>
          </p:cNvPr>
          <p:cNvSpPr txBox="1"/>
          <p:nvPr/>
        </p:nvSpPr>
        <p:spPr>
          <a:xfrm>
            <a:off x="1809006" y="1406580"/>
            <a:ext cx="6851668" cy="2800767"/>
          </a:xfrm>
          <a:prstGeom prst="rect">
            <a:avLst/>
          </a:prstGeom>
          <a:noFill/>
        </p:spPr>
        <p:txBody>
          <a:bodyPr wrap="square">
            <a:spAutoFit/>
          </a:bodyPr>
          <a:lstStyle/>
          <a:p>
            <a:pPr marL="434340" indent="-342900">
              <a:lnSpc>
                <a:spcPct val="100000"/>
              </a:lnSpc>
              <a:spcBef>
                <a:spcPts val="100"/>
              </a:spcBef>
              <a:buFont typeface="Arial" panose="020B0604020202020204" pitchFamily="34" charset="0"/>
              <a:buChar char="•"/>
            </a:pPr>
            <a:r>
              <a:rPr lang="fr-FR" sz="2000" spc="-10" dirty="0">
                <a:latin typeface="+mj-lt"/>
                <a:cs typeface="Calibri"/>
              </a:rPr>
              <a:t>Durée moyenne </a:t>
            </a:r>
            <a:r>
              <a:rPr lang="fr-FR" sz="2000" spc="-15" dirty="0">
                <a:latin typeface="+mj-lt"/>
                <a:cs typeface="Calibri"/>
              </a:rPr>
              <a:t>d’une </a:t>
            </a:r>
            <a:r>
              <a:rPr lang="fr-FR" sz="2000" dirty="0">
                <a:latin typeface="+mj-lt"/>
                <a:cs typeface="Calibri"/>
              </a:rPr>
              <a:t>mission : 8 </a:t>
            </a:r>
            <a:r>
              <a:rPr lang="fr-FR" sz="2000" spc="-5" dirty="0">
                <a:latin typeface="+mj-lt"/>
                <a:cs typeface="Calibri"/>
              </a:rPr>
              <a:t>mois  ( entre 6 mois et 10 mois ) </a:t>
            </a:r>
          </a:p>
          <a:p>
            <a:pPr marL="434340" indent="-342900">
              <a:lnSpc>
                <a:spcPct val="100000"/>
              </a:lnSpc>
              <a:spcBef>
                <a:spcPts val="5"/>
              </a:spcBef>
              <a:buFont typeface="Arial" panose="020B0604020202020204" pitchFamily="34" charset="0"/>
              <a:buChar char="•"/>
            </a:pPr>
            <a:r>
              <a:rPr lang="fr-FR" sz="2000" spc="-10" dirty="0">
                <a:latin typeface="+mj-lt"/>
                <a:cs typeface="Calibri"/>
              </a:rPr>
              <a:t>Mission de 24h à 35h par semaine </a:t>
            </a:r>
          </a:p>
          <a:p>
            <a:pPr marL="434340" indent="-342900">
              <a:lnSpc>
                <a:spcPct val="100000"/>
              </a:lnSpc>
              <a:spcBef>
                <a:spcPts val="5"/>
              </a:spcBef>
              <a:buFont typeface="Arial" panose="020B0604020202020204" pitchFamily="34" charset="0"/>
              <a:buChar char="•"/>
            </a:pPr>
            <a:r>
              <a:rPr lang="fr-FR" sz="2000" spc="-10" dirty="0">
                <a:latin typeface="+mj-lt"/>
                <a:cs typeface="Calibri"/>
              </a:rPr>
              <a:t>Démarrage entre septembre à janvier </a:t>
            </a:r>
          </a:p>
          <a:p>
            <a:pPr marL="434340" indent="-342900">
              <a:lnSpc>
                <a:spcPct val="100000"/>
              </a:lnSpc>
              <a:spcBef>
                <a:spcPts val="5"/>
              </a:spcBef>
              <a:buFont typeface="Arial" panose="020B0604020202020204" pitchFamily="34" charset="0"/>
              <a:buChar char="•"/>
            </a:pPr>
            <a:r>
              <a:rPr lang="fr-FR" sz="2000" spc="-10" dirty="0">
                <a:latin typeface="+mj-lt"/>
                <a:cs typeface="Calibri"/>
              </a:rPr>
              <a:t>Conçue en fonction de votre emploi du temps</a:t>
            </a:r>
          </a:p>
          <a:p>
            <a:pPr marL="434340" indent="-342900">
              <a:lnSpc>
                <a:spcPct val="100000"/>
              </a:lnSpc>
              <a:spcBef>
                <a:spcPts val="5"/>
              </a:spcBef>
              <a:buFont typeface="Arial" panose="020B0604020202020204" pitchFamily="34" charset="0"/>
              <a:buChar char="•"/>
            </a:pPr>
            <a:r>
              <a:rPr lang="fr-FR" sz="2000" spc="-10" dirty="0">
                <a:latin typeface="+mj-lt"/>
                <a:cs typeface="Calibri"/>
              </a:rPr>
              <a:t>Il peut continuer sa mission durant les vacances, dans l’établissement en présence de personnel</a:t>
            </a:r>
          </a:p>
          <a:p>
            <a:pPr marL="434340" indent="-342900">
              <a:lnSpc>
                <a:spcPct val="100000"/>
              </a:lnSpc>
              <a:spcBef>
                <a:spcPts val="5"/>
              </a:spcBef>
              <a:buFont typeface="Arial" panose="020B0604020202020204" pitchFamily="34" charset="0"/>
              <a:buChar char="•"/>
            </a:pPr>
            <a:r>
              <a:rPr lang="fr-FR" sz="2000" spc="-10" dirty="0">
                <a:latin typeface="+mj-lt"/>
                <a:cs typeface="Calibri"/>
              </a:rPr>
              <a:t>Pas de mission en « télétravail »</a:t>
            </a:r>
          </a:p>
          <a:p>
            <a:pPr marL="91440">
              <a:lnSpc>
                <a:spcPct val="100000"/>
              </a:lnSpc>
              <a:spcBef>
                <a:spcPts val="5"/>
              </a:spcBef>
            </a:pPr>
            <a:endParaRPr lang="fr-FR" sz="1600" dirty="0">
              <a:latin typeface="Times New Roman"/>
              <a:cs typeface="Times New Roman"/>
            </a:endParaRPr>
          </a:p>
        </p:txBody>
      </p:sp>
    </p:spTree>
    <p:extLst>
      <p:ext uri="{BB962C8B-B14F-4D97-AF65-F5344CB8AC3E}">
        <p14:creationId xmlns:p14="http://schemas.microsoft.com/office/powerpoint/2010/main" val="302395307"/>
      </p:ext>
    </p:extLst>
  </p:cSld>
  <p:clrMapOvr>
    <a:masterClrMapping/>
  </p:clrMapOvr>
</p:sld>
</file>

<file path=ppt/theme/theme1.xml><?xml version="1.0" encoding="utf-8"?>
<a:theme xmlns:a="http://schemas.openxmlformats.org/drawingml/2006/main" name="Bass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ss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3F12137CB71B4E800428E3EF8BF9E6" ma:contentTypeVersion="18" ma:contentTypeDescription="Crée un document." ma:contentTypeScope="" ma:versionID="33b50426c2aa5e5c16803049cea58339">
  <xsd:schema xmlns:xsd="http://www.w3.org/2001/XMLSchema" xmlns:xs="http://www.w3.org/2001/XMLSchema" xmlns:p="http://schemas.microsoft.com/office/2006/metadata/properties" xmlns:ns2="cca09a29-b3cc-4073-9554-62453c407f28" xmlns:ns3="1a22a3da-5fba-401d-a15f-7fb46969e527" targetNamespace="http://schemas.microsoft.com/office/2006/metadata/properties" ma:root="true" ma:fieldsID="bf9049e1eedf78d97cb51b0a542f284e" ns2:_="" ns3:_="">
    <xsd:import namespace="cca09a29-b3cc-4073-9554-62453c407f28"/>
    <xsd:import namespace="1a22a3da-5fba-401d-a15f-7fb46969e5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09a29-b3cc-4073-9554-62453c407f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7819acf9-3f53-4112-8c6d-1653454e0ff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22a3da-5fba-401d-a15f-7fb46969e527" elementFormDefault="qualified">
    <xsd:import namespace="http://schemas.microsoft.com/office/2006/documentManagement/types"/>
    <xsd:import namespace="http://schemas.microsoft.com/office/infopath/2007/PartnerControls"/>
    <xsd:element name="SharedWithUsers" ma:index="14"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cf418340-6cd4-492b-88a0-eca2acada438}" ma:internalName="TaxCatchAll" ma:showField="CatchAllData" ma:web="1a22a3da-5fba-401d-a15f-7fb46969e5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ca09a29-b3cc-4073-9554-62453c407f28">
      <Terms xmlns="http://schemas.microsoft.com/office/infopath/2007/PartnerControls"/>
    </lcf76f155ced4ddcb4097134ff3c332f>
    <TaxCatchAll xmlns="1a22a3da-5fba-401d-a15f-7fb46969e527" xsi:nil="true"/>
    <MediaLengthInSeconds xmlns="cca09a29-b3cc-4073-9554-62453c407f28" xsi:nil="true"/>
    <SharedWithUsers xmlns="1a22a3da-5fba-401d-a15f-7fb46969e527">
      <UserInfo>
        <DisplayName/>
        <AccountId xsi:nil="true"/>
        <AccountType/>
      </UserInfo>
    </SharedWithUsers>
  </documentManagement>
</p:properties>
</file>

<file path=customXml/itemProps1.xml><?xml version="1.0" encoding="utf-8"?>
<ds:datastoreItem xmlns:ds="http://schemas.openxmlformats.org/officeDocument/2006/customXml" ds:itemID="{95B5207B-7A67-4A17-BD05-D4913F95F0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a09a29-b3cc-4073-9554-62453c407f28"/>
    <ds:schemaRef ds:uri="1a22a3da-5fba-401d-a15f-7fb46969e5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917275-AE67-4172-BDCA-59ABDF426843}">
  <ds:schemaRefs>
    <ds:schemaRef ds:uri="http://schemas.microsoft.com/sharepoint/v3/contenttype/forms"/>
  </ds:schemaRefs>
</ds:datastoreItem>
</file>

<file path=customXml/itemProps3.xml><?xml version="1.0" encoding="utf-8"?>
<ds:datastoreItem xmlns:ds="http://schemas.openxmlformats.org/officeDocument/2006/customXml" ds:itemID="{F5BA37A9-A7FB-4606-9051-E33329D37D71}">
  <ds:schemaRefs>
    <ds:schemaRef ds:uri="http://schemas.microsoft.com/office/2006/metadata/properties"/>
    <ds:schemaRef ds:uri="http://schemas.microsoft.com/office/infopath/2007/PartnerControls"/>
    <ds:schemaRef ds:uri="cca09a29-b3cc-4073-9554-62453c407f28"/>
    <ds:schemaRef ds:uri="1a22a3da-5fba-401d-a15f-7fb46969e527"/>
  </ds:schemaRefs>
</ds:datastoreItem>
</file>

<file path=docProps/app.xml><?xml version="1.0" encoding="utf-8"?>
<Properties xmlns="http://schemas.openxmlformats.org/officeDocument/2006/extended-properties" xmlns:vt="http://schemas.openxmlformats.org/officeDocument/2006/docPropsVTypes">
  <TotalTime>5930</TotalTime>
  <Words>2379</Words>
  <Application>Microsoft Office PowerPoint</Application>
  <PresentationFormat>Affichage à l'écran (16:9)</PresentationFormat>
  <Paragraphs>251</Paragraphs>
  <Slides>16</Slides>
  <Notes>16</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16</vt:i4>
      </vt:variant>
    </vt:vector>
  </HeadingPairs>
  <TitlesOfParts>
    <vt:vector size="28" baseType="lpstr">
      <vt:lpstr>Poppins</vt:lpstr>
      <vt:lpstr>TradeGothic-BoldCondTwenty</vt:lpstr>
      <vt:lpstr>Arial</vt:lpstr>
      <vt:lpstr>Fira Sans Medium</vt:lpstr>
      <vt:lpstr>ZapfDingbatsITC</vt:lpstr>
      <vt:lpstr>Times New Roman</vt:lpstr>
      <vt:lpstr>TradeGothic-CondEighteen</vt:lpstr>
      <vt:lpstr>Wingdings</vt:lpstr>
      <vt:lpstr>Barlow</vt:lpstr>
      <vt:lpstr>Calibri</vt:lpstr>
      <vt:lpstr>Basset template</vt:lpstr>
      <vt:lpstr>1_Basset template</vt:lpstr>
      <vt:lpstr>Présentation PowerPoint</vt:lpstr>
      <vt:lpstr>Mickael Gac, SGEC, Pôle Éducation, Service Pédagogie et didactique, Carrefour des Laboratoires  Armelle Baril, Fédération nationale des Ogec, Fnogec, coordinatrice SC pour l’ EC</vt:lpstr>
      <vt:lpstr>Présentation PowerPoint</vt:lpstr>
      <vt:lpstr>Présentation PowerPoint</vt:lpstr>
      <vt:lpstr>Les 8 principes fondamentaux du Service civique</vt:lpstr>
      <vt:lpstr>Présentation PowerPoint</vt:lpstr>
      <vt:lpstr>Présentation PowerPoint</vt:lpstr>
      <vt:lpstr>Quelles questions je dois/peux  me poser ?  WOOCLAP</vt:lpstr>
      <vt:lpstr>Présentation PowerPoint</vt:lpstr>
      <vt:lpstr>Le projet d’accueil d’un volontaire étranger </vt:lpstr>
      <vt:lpstr>Présentation PowerPoint</vt:lpstr>
      <vt:lpstr>Présentation PowerPoint</vt:lpstr>
      <vt:lpstr>Présentation PowerPoint</vt:lpstr>
      <vt:lpstr>Présentation PowerPoint</vt:lpstr>
      <vt:lpstr>Vos contacts</vt:lpstr>
      <vt:lpstr>Merci de votre attention et à bientôt pour la suite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Quitterie Merle des Isles</dc:creator>
  <cp:lastModifiedBy>Armelle BARIL</cp:lastModifiedBy>
  <cp:revision>148</cp:revision>
  <cp:lastPrinted>2019-01-15T14:04:50Z</cp:lastPrinted>
  <dcterms:modified xsi:type="dcterms:W3CDTF">2024-02-16T16:03:05Z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0x010100903F12137CB71B4E800428E3EF8BF9E6</vt:lpwstr>
  </property>
  <property fmtid="{D5CDD505-2E9C-101B-9397-08002B2CF9AE}" pid="3" name="MediaServiceImageTags">
    <vt:lpwstr/>
  </property>
  <property fmtid="{D5CDD505-2E9C-101B-9397-08002B2CF9AE}" pid="4" name="Order">
    <vt:lpwstr>172800.000000000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{"FileActivityType":"9","FileActivityTimeStamp":"2022-11-25T09:07:57.550Z","FileActivityUsersOnPage":[{"DisplayName":"Armelle BARIL","Id":"a-baril@fnogec.org"}]}</vt:lpwstr>
  </property>
  <property fmtid="{D5CDD505-2E9C-101B-9397-08002B2CF9AE}" pid="8" name="TriggerFlowInfo">
    <vt:lpwstr/>
  </property>
</Properties>
</file>